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7" r:id="rId3"/>
    <p:sldId id="299" r:id="rId4"/>
    <p:sldId id="260" r:id="rId5"/>
    <p:sldId id="261" r:id="rId6"/>
    <p:sldId id="262" r:id="rId7"/>
    <p:sldId id="263" r:id="rId8"/>
    <p:sldId id="264" r:id="rId9"/>
    <p:sldId id="275" r:id="rId10"/>
    <p:sldId id="273" r:id="rId11"/>
    <p:sldId id="276" r:id="rId12"/>
    <p:sldId id="284" r:id="rId13"/>
    <p:sldId id="285" r:id="rId14"/>
    <p:sldId id="265" r:id="rId15"/>
    <p:sldId id="289" r:id="rId16"/>
    <p:sldId id="279" r:id="rId17"/>
    <p:sldId id="280" r:id="rId18"/>
    <p:sldId id="286" r:id="rId19"/>
    <p:sldId id="282" r:id="rId20"/>
    <p:sldId id="281" r:id="rId21"/>
    <p:sldId id="287" r:id="rId22"/>
    <p:sldId id="297" r:id="rId23"/>
    <p:sldId id="274" r:id="rId24"/>
    <p:sldId id="288" r:id="rId25"/>
    <p:sldId id="295" r:id="rId26"/>
    <p:sldId id="267" r:id="rId27"/>
    <p:sldId id="296" r:id="rId28"/>
    <p:sldId id="268" r:id="rId29"/>
    <p:sldId id="293" r:id="rId30"/>
    <p:sldId id="294" r:id="rId31"/>
    <p:sldId id="270" r:id="rId32"/>
    <p:sldId id="290" r:id="rId33"/>
    <p:sldId id="271" r:id="rId34"/>
    <p:sldId id="291" r:id="rId35"/>
    <p:sldId id="292" r:id="rId36"/>
    <p:sldId id="272" r:id="rId37"/>
    <p:sldId id="298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48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C64451-57CE-16B3-868E-1E8176CC5E0F}" v="80" dt="2023-03-25T19:01:40.302"/>
    <p1510:client id="{7B3CEA84-22E1-49E0-A964-51FA51EAE0E2}" v="35" dt="2022-05-11T18:54:44.236"/>
    <p1510:client id="{BBC6F269-DD9B-4FD4-BD51-7275BF9F1B18}" v="8" dt="2023-03-25T19:11:10.408"/>
    <p1510:client id="{FCB1E4D9-9A72-4BA1-B179-80714B79591A}" v="5" dt="2023-03-25T19:11:20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do Nascimento Barreto" userId="S::abarreto@unicarioca.edu.br::07de3171-c75a-462b-aee8-965d76a794a5" providerId="AD" clId="Web-{4B8D4B8A-DA0E-9F7A-5E22-976013D21184}"/>
    <pc:docChg chg="modSld">
      <pc:chgData name="Alice do Nascimento Barreto" userId="S::abarreto@unicarioca.edu.br::07de3171-c75a-462b-aee8-965d76a794a5" providerId="AD" clId="Web-{4B8D4B8A-DA0E-9F7A-5E22-976013D21184}" dt="2022-05-10T01:53:32.016" v="0"/>
      <pc:docMkLst>
        <pc:docMk/>
      </pc:docMkLst>
      <pc:sldChg chg="delSp">
        <pc:chgData name="Alice do Nascimento Barreto" userId="S::abarreto@unicarioca.edu.br::07de3171-c75a-462b-aee8-965d76a794a5" providerId="AD" clId="Web-{4B8D4B8A-DA0E-9F7A-5E22-976013D21184}" dt="2022-05-10T01:53:32.016" v="0"/>
        <pc:sldMkLst>
          <pc:docMk/>
          <pc:sldMk cId="686264808" sldId="276"/>
        </pc:sldMkLst>
        <pc:spChg chg="del">
          <ac:chgData name="Alice do Nascimento Barreto" userId="S::abarreto@unicarioca.edu.br::07de3171-c75a-462b-aee8-965d76a794a5" providerId="AD" clId="Web-{4B8D4B8A-DA0E-9F7A-5E22-976013D21184}" dt="2022-05-10T01:53:32.016" v="0"/>
          <ac:spMkLst>
            <pc:docMk/>
            <pc:sldMk cId="686264808" sldId="276"/>
            <ac:spMk id="2" creationId="{55B6E63A-88FA-F770-6EE6-FC117DE9B866}"/>
          </ac:spMkLst>
        </pc:spChg>
      </pc:sldChg>
    </pc:docChg>
  </pc:docChgLst>
  <pc:docChgLst>
    <pc:chgData name="NATAN XAVIER DE SIQUEIRA" userId="S::2019200079@aluno.unicarioca.edu.br::4a1b94ee-049e-4a22-8302-5430ca863b7b" providerId="AD" clId="Web-{BBC6F269-DD9B-4FD4-BD51-7275BF9F1B18}"/>
    <pc:docChg chg="modSld">
      <pc:chgData name="NATAN XAVIER DE SIQUEIRA" userId="S::2019200079@aluno.unicarioca.edu.br::4a1b94ee-049e-4a22-8302-5430ca863b7b" providerId="AD" clId="Web-{BBC6F269-DD9B-4FD4-BD51-7275BF9F1B18}" dt="2023-03-25T19:11:10.408" v="7" actId="1076"/>
      <pc:docMkLst>
        <pc:docMk/>
      </pc:docMkLst>
      <pc:sldChg chg="modSp">
        <pc:chgData name="NATAN XAVIER DE SIQUEIRA" userId="S::2019200079@aluno.unicarioca.edu.br::4a1b94ee-049e-4a22-8302-5430ca863b7b" providerId="AD" clId="Web-{BBC6F269-DD9B-4FD4-BD51-7275BF9F1B18}" dt="2023-03-25T19:11:10.408" v="7" actId="1076"/>
        <pc:sldMkLst>
          <pc:docMk/>
          <pc:sldMk cId="660541773" sldId="257"/>
        </pc:sldMkLst>
        <pc:spChg chg="mod">
          <ac:chgData name="NATAN XAVIER DE SIQUEIRA" userId="S::2019200079@aluno.unicarioca.edu.br::4a1b94ee-049e-4a22-8302-5430ca863b7b" providerId="AD" clId="Web-{BBC6F269-DD9B-4FD4-BD51-7275BF9F1B18}" dt="2023-03-25T19:11:10.408" v="7" actId="1076"/>
          <ac:spMkLst>
            <pc:docMk/>
            <pc:sldMk cId="660541773" sldId="257"/>
            <ac:spMk id="2" creationId="{84F6546B-AC19-4509-9098-81702636FD0D}"/>
          </ac:spMkLst>
        </pc:spChg>
        <pc:spChg chg="mod">
          <ac:chgData name="NATAN XAVIER DE SIQUEIRA" userId="S::2019200079@aluno.unicarioca.edu.br::4a1b94ee-049e-4a22-8302-5430ca863b7b" providerId="AD" clId="Web-{BBC6F269-DD9B-4FD4-BD51-7275BF9F1B18}" dt="2023-03-25T19:11:06.455" v="6" actId="1076"/>
          <ac:spMkLst>
            <pc:docMk/>
            <pc:sldMk cId="660541773" sldId="257"/>
            <ac:spMk id="5" creationId="{7F63FC9C-B55D-0D6B-DA06-36E26048183C}"/>
          </ac:spMkLst>
        </pc:spChg>
      </pc:sldChg>
    </pc:docChg>
  </pc:docChgLst>
  <pc:docChgLst>
    <pc:chgData name="Samara Martins Farias" userId="S::smfarias@unicarioca.edu.br::6eeac4b5-0671-4001-9f40-bce6be85d177" providerId="AD" clId="Web-{2AA9CE6F-367E-4E9B-A55C-24CFB065B26C}"/>
    <pc:docChg chg="modSld">
      <pc:chgData name="Samara Martins Farias" userId="S::smfarias@unicarioca.edu.br::6eeac4b5-0671-4001-9f40-bce6be85d177" providerId="AD" clId="Web-{2AA9CE6F-367E-4E9B-A55C-24CFB065B26C}" dt="2022-05-10T00:48:20.441" v="13" actId="20577"/>
      <pc:docMkLst>
        <pc:docMk/>
      </pc:docMkLst>
      <pc:sldChg chg="addSp delSp modSp">
        <pc:chgData name="Samara Martins Farias" userId="S::smfarias@unicarioca.edu.br::6eeac4b5-0671-4001-9f40-bce6be85d177" providerId="AD" clId="Web-{2AA9CE6F-367E-4E9B-A55C-24CFB065B26C}" dt="2022-05-10T00:43:52.044" v="11"/>
        <pc:sldMkLst>
          <pc:docMk/>
          <pc:sldMk cId="356420346" sldId="262"/>
        </pc:sldMkLst>
        <pc:spChg chg="add del">
          <ac:chgData name="Samara Martins Farias" userId="S::smfarias@unicarioca.edu.br::6eeac4b5-0671-4001-9f40-bce6be85d177" providerId="AD" clId="Web-{2AA9CE6F-367E-4E9B-A55C-24CFB065B26C}" dt="2022-05-10T00:43:52.044" v="11"/>
          <ac:spMkLst>
            <pc:docMk/>
            <pc:sldMk cId="356420346" sldId="262"/>
            <ac:spMk id="2" creationId="{33CAADD7-83EC-5666-DCE5-C785E19643F0}"/>
          </ac:spMkLst>
        </pc:spChg>
        <pc:spChg chg="mod">
          <ac:chgData name="Samara Martins Farias" userId="S::smfarias@unicarioca.edu.br::6eeac4b5-0671-4001-9f40-bce6be85d177" providerId="AD" clId="Web-{2AA9CE6F-367E-4E9B-A55C-24CFB065B26C}" dt="2022-05-10T00:43:22.543" v="9" actId="20577"/>
          <ac:spMkLst>
            <pc:docMk/>
            <pc:sldMk cId="356420346" sldId="262"/>
            <ac:spMk id="7" creationId="{1BADB2A2-6027-456C-9CA4-2FFC2F265FBF}"/>
          </ac:spMkLst>
        </pc:spChg>
      </pc:sldChg>
      <pc:sldChg chg="modSp">
        <pc:chgData name="Samara Martins Farias" userId="S::smfarias@unicarioca.edu.br::6eeac4b5-0671-4001-9f40-bce6be85d177" providerId="AD" clId="Web-{2AA9CE6F-367E-4E9B-A55C-24CFB065B26C}" dt="2022-05-10T00:48:20.441" v="13" actId="20577"/>
        <pc:sldMkLst>
          <pc:docMk/>
          <pc:sldMk cId="1830176999" sldId="285"/>
        </pc:sldMkLst>
        <pc:spChg chg="mod">
          <ac:chgData name="Samara Martins Farias" userId="S::smfarias@unicarioca.edu.br::6eeac4b5-0671-4001-9f40-bce6be85d177" providerId="AD" clId="Web-{2AA9CE6F-367E-4E9B-A55C-24CFB065B26C}" dt="2022-05-10T00:48:20.441" v="13" actId="20577"/>
          <ac:spMkLst>
            <pc:docMk/>
            <pc:sldMk cId="1830176999" sldId="285"/>
            <ac:spMk id="7" creationId="{43E9FBB5-0125-F9FE-AF7E-9F619BC44029}"/>
          </ac:spMkLst>
        </pc:spChg>
      </pc:sldChg>
    </pc:docChg>
  </pc:docChgLst>
  <pc:docChgLst>
    <pc:chgData name="Samara Martins Farias" userId="S::smfarias@unicarioca.edu.br::6eeac4b5-0671-4001-9f40-bce6be85d177" providerId="AD" clId="Web-{7F3B9F76-D073-4A2E-AEFF-8CD328DCFE60}"/>
    <pc:docChg chg="modSld">
      <pc:chgData name="Samara Martins Farias" userId="S::smfarias@unicarioca.edu.br::6eeac4b5-0671-4001-9f40-bce6be85d177" providerId="AD" clId="Web-{7F3B9F76-D073-4A2E-AEFF-8CD328DCFE60}" dt="2022-05-10T01:48:34.357" v="0"/>
      <pc:docMkLst>
        <pc:docMk/>
      </pc:docMkLst>
      <pc:sldChg chg="addSp">
        <pc:chgData name="Samara Martins Farias" userId="S::smfarias@unicarioca.edu.br::6eeac4b5-0671-4001-9f40-bce6be85d177" providerId="AD" clId="Web-{7F3B9F76-D073-4A2E-AEFF-8CD328DCFE60}" dt="2022-05-10T01:48:34.357" v="0"/>
        <pc:sldMkLst>
          <pc:docMk/>
          <pc:sldMk cId="686264808" sldId="276"/>
        </pc:sldMkLst>
        <pc:spChg chg="add">
          <ac:chgData name="Samara Martins Farias" userId="S::smfarias@unicarioca.edu.br::6eeac4b5-0671-4001-9f40-bce6be85d177" providerId="AD" clId="Web-{7F3B9F76-D073-4A2E-AEFF-8CD328DCFE60}" dt="2022-05-10T01:48:34.357" v="0"/>
          <ac:spMkLst>
            <pc:docMk/>
            <pc:sldMk cId="686264808" sldId="276"/>
            <ac:spMk id="2" creationId="{55B6E63A-88FA-F770-6EE6-FC117DE9B866}"/>
          </ac:spMkLst>
        </pc:spChg>
      </pc:sldChg>
    </pc:docChg>
  </pc:docChgLst>
  <pc:docChgLst>
    <pc:chgData name="Alice do Nascimento Barreto" userId="S::abarreto@unicarioca.edu.br::07de3171-c75a-462b-aee8-965d76a794a5" providerId="AD" clId="Web-{7B4F31E1-7DBC-D212-B509-E9F0F33723CD}"/>
    <pc:docChg chg="modSld">
      <pc:chgData name="Alice do Nascimento Barreto" userId="S::abarreto@unicarioca.edu.br::07de3171-c75a-462b-aee8-965d76a794a5" providerId="AD" clId="Web-{7B4F31E1-7DBC-D212-B509-E9F0F33723CD}" dt="2022-05-10T00:42:31.384" v="60" actId="20577"/>
      <pc:docMkLst>
        <pc:docMk/>
      </pc:docMkLst>
      <pc:sldChg chg="modSp">
        <pc:chgData name="Alice do Nascimento Barreto" userId="S::abarreto@unicarioca.edu.br::07de3171-c75a-462b-aee8-965d76a794a5" providerId="AD" clId="Web-{7B4F31E1-7DBC-D212-B509-E9F0F33723CD}" dt="2022-05-10T00:42:31.384" v="60" actId="20577"/>
        <pc:sldMkLst>
          <pc:docMk/>
          <pc:sldMk cId="2267486881" sldId="298"/>
        </pc:sldMkLst>
        <pc:spChg chg="mod">
          <ac:chgData name="Alice do Nascimento Barreto" userId="S::abarreto@unicarioca.edu.br::07de3171-c75a-462b-aee8-965d76a794a5" providerId="AD" clId="Web-{7B4F31E1-7DBC-D212-B509-E9F0F33723CD}" dt="2022-05-10T00:42:31.384" v="60" actId="20577"/>
          <ac:spMkLst>
            <pc:docMk/>
            <pc:sldMk cId="2267486881" sldId="298"/>
            <ac:spMk id="5" creationId="{9BAFB96A-9A1D-EDA8-0A7C-BF4A05DFC89F}"/>
          </ac:spMkLst>
        </pc:spChg>
      </pc:sldChg>
    </pc:docChg>
  </pc:docChgLst>
  <pc:docChgLst>
    <pc:chgData name="Samara Martins Farias" userId="S::smfarias@unicarioca.edu.br::6eeac4b5-0671-4001-9f40-bce6be85d177" providerId="AD" clId="Web-{BF0E230C-B07A-49C9-95B9-99987F1D7AFF}"/>
    <pc:docChg chg="addSld modSld sldOrd">
      <pc:chgData name="Samara Martins Farias" userId="S::smfarias@unicarioca.edu.br::6eeac4b5-0671-4001-9f40-bce6be85d177" providerId="AD" clId="Web-{BF0E230C-B07A-49C9-95B9-99987F1D7AFF}" dt="2022-05-06T23:37:17.796" v="44" actId="1076"/>
      <pc:docMkLst>
        <pc:docMk/>
      </pc:docMkLst>
      <pc:sldChg chg="modSp">
        <pc:chgData name="Samara Martins Farias" userId="S::smfarias@unicarioca.edu.br::6eeac4b5-0671-4001-9f40-bce6be85d177" providerId="AD" clId="Web-{BF0E230C-B07A-49C9-95B9-99987F1D7AFF}" dt="2022-05-06T23:30:19.974" v="27" actId="1076"/>
        <pc:sldMkLst>
          <pc:docMk/>
          <pc:sldMk cId="960441005" sldId="272"/>
        </pc:sldMkLst>
        <pc:spChg chg="mod">
          <ac:chgData name="Samara Martins Farias" userId="S::smfarias@unicarioca.edu.br::6eeac4b5-0671-4001-9f40-bce6be85d177" providerId="AD" clId="Web-{BF0E230C-B07A-49C9-95B9-99987F1D7AFF}" dt="2022-05-06T23:30:19.974" v="27" actId="1076"/>
          <ac:spMkLst>
            <pc:docMk/>
            <pc:sldMk cId="960441005" sldId="272"/>
            <ac:spMk id="8" creationId="{E7BD3A4C-1F59-4714-8271-537AB419879D}"/>
          </ac:spMkLst>
        </pc:spChg>
      </pc:sldChg>
      <pc:sldChg chg="modSp">
        <pc:chgData name="Samara Martins Farias" userId="S::smfarias@unicarioca.edu.br::6eeac4b5-0671-4001-9f40-bce6be85d177" providerId="AD" clId="Web-{BF0E230C-B07A-49C9-95B9-99987F1D7AFF}" dt="2022-05-06T23:27:57.919" v="1" actId="20577"/>
        <pc:sldMkLst>
          <pc:docMk/>
          <pc:sldMk cId="3687591137" sldId="274"/>
        </pc:sldMkLst>
        <pc:spChg chg="mod">
          <ac:chgData name="Samara Martins Farias" userId="S::smfarias@unicarioca.edu.br::6eeac4b5-0671-4001-9f40-bce6be85d177" providerId="AD" clId="Web-{BF0E230C-B07A-49C9-95B9-99987F1D7AFF}" dt="2022-05-06T23:27:57.919" v="1" actId="20577"/>
          <ac:spMkLst>
            <pc:docMk/>
            <pc:sldMk cId="3687591137" sldId="274"/>
            <ac:spMk id="2" creationId="{0D21BFEB-F640-495E-A3ED-3F62425C0A8B}"/>
          </ac:spMkLst>
        </pc:spChg>
      </pc:sldChg>
      <pc:sldChg chg="addSp delSp modSp add ord replId">
        <pc:chgData name="Samara Martins Farias" userId="S::smfarias@unicarioca.edu.br::6eeac4b5-0671-4001-9f40-bce6be85d177" providerId="AD" clId="Web-{BF0E230C-B07A-49C9-95B9-99987F1D7AFF}" dt="2022-05-06T23:37:17.796" v="44" actId="1076"/>
        <pc:sldMkLst>
          <pc:docMk/>
          <pc:sldMk cId="2598239370" sldId="297"/>
        </pc:sldMkLst>
        <pc:spChg chg="mod">
          <ac:chgData name="Samara Martins Farias" userId="S::smfarias@unicarioca.edu.br::6eeac4b5-0671-4001-9f40-bce6be85d177" providerId="AD" clId="Web-{BF0E230C-B07A-49C9-95B9-99987F1D7AFF}" dt="2022-05-06T23:28:49.281" v="20" actId="20577"/>
          <ac:spMkLst>
            <pc:docMk/>
            <pc:sldMk cId="2598239370" sldId="297"/>
            <ac:spMk id="6" creationId="{27D5798B-16CE-4065-8EDE-596364060DBC}"/>
          </ac:spMkLst>
        </pc:spChg>
        <pc:picChg chg="add mod">
          <ac:chgData name="Samara Martins Farias" userId="S::smfarias@unicarioca.edu.br::6eeac4b5-0671-4001-9f40-bce6be85d177" providerId="AD" clId="Web-{BF0E230C-B07A-49C9-95B9-99987F1D7AFF}" dt="2022-05-06T23:37:17.796" v="44" actId="1076"/>
          <ac:picMkLst>
            <pc:docMk/>
            <pc:sldMk cId="2598239370" sldId="297"/>
            <ac:picMk id="2" creationId="{5E83F489-0C3D-3724-6FE1-8AD44334A6E4}"/>
          </ac:picMkLst>
        </pc:picChg>
        <pc:picChg chg="del">
          <ac:chgData name="Samara Martins Farias" userId="S::smfarias@unicarioca.edu.br::6eeac4b5-0671-4001-9f40-bce6be85d177" providerId="AD" clId="Web-{BF0E230C-B07A-49C9-95B9-99987F1D7AFF}" dt="2022-05-06T23:29:00.469" v="21"/>
          <ac:picMkLst>
            <pc:docMk/>
            <pc:sldMk cId="2598239370" sldId="297"/>
            <ac:picMk id="4" creationId="{2DD50D50-7E99-48AF-96AF-A38C6B971A78}"/>
          </ac:picMkLst>
        </pc:picChg>
      </pc:sldChg>
      <pc:sldChg chg="addSp delSp modSp add replId">
        <pc:chgData name="Samara Martins Farias" userId="S::smfarias@unicarioca.edu.br::6eeac4b5-0671-4001-9f40-bce6be85d177" providerId="AD" clId="Web-{BF0E230C-B07A-49C9-95B9-99987F1D7AFF}" dt="2022-05-06T23:31:12.118" v="40" actId="1076"/>
        <pc:sldMkLst>
          <pc:docMk/>
          <pc:sldMk cId="2267486881" sldId="298"/>
        </pc:sldMkLst>
        <pc:spChg chg="add mod">
          <ac:chgData name="Samara Martins Farias" userId="S::smfarias@unicarioca.edu.br::6eeac4b5-0671-4001-9f40-bce6be85d177" providerId="AD" clId="Web-{BF0E230C-B07A-49C9-95B9-99987F1D7AFF}" dt="2022-05-06T23:31:12.118" v="40" actId="1076"/>
          <ac:spMkLst>
            <pc:docMk/>
            <pc:sldMk cId="2267486881" sldId="298"/>
            <ac:spMk id="4" creationId="{EC3D85AE-F313-F1C7-CE78-462785A9FDD4}"/>
          </ac:spMkLst>
        </pc:spChg>
        <pc:spChg chg="del">
          <ac:chgData name="Samara Martins Farias" userId="S::smfarias@unicarioca.edu.br::6eeac4b5-0671-4001-9f40-bce6be85d177" providerId="AD" clId="Web-{BF0E230C-B07A-49C9-95B9-99987F1D7AFF}" dt="2022-05-06T23:30:05.692" v="23"/>
          <ac:spMkLst>
            <pc:docMk/>
            <pc:sldMk cId="2267486881" sldId="298"/>
            <ac:spMk id="8" creationId="{E7BD3A4C-1F59-4714-8271-537AB419879D}"/>
          </ac:spMkLst>
        </pc:spChg>
        <pc:picChg chg="add del mod">
          <ac:chgData name="Samara Martins Farias" userId="S::smfarias@unicarioca.edu.br::6eeac4b5-0671-4001-9f40-bce6be85d177" providerId="AD" clId="Web-{BF0E230C-B07A-49C9-95B9-99987F1D7AFF}" dt="2022-05-06T23:30:14.505" v="26"/>
          <ac:picMkLst>
            <pc:docMk/>
            <pc:sldMk cId="2267486881" sldId="298"/>
            <ac:picMk id="2" creationId="{679A8C3F-7321-8F62-9160-3D8E80ACC8D2}"/>
          </ac:picMkLst>
        </pc:picChg>
        <pc:picChg chg="del">
          <ac:chgData name="Samara Martins Farias" userId="S::smfarias@unicarioca.edu.br::6eeac4b5-0671-4001-9f40-bce6be85d177" providerId="AD" clId="Web-{BF0E230C-B07A-49C9-95B9-99987F1D7AFF}" dt="2022-05-06T23:30:07.801" v="24"/>
          <ac:picMkLst>
            <pc:docMk/>
            <pc:sldMk cId="2267486881" sldId="298"/>
            <ac:picMk id="12" creationId="{91BAFB1F-D9CD-4312-B872-2DA509C75B6C}"/>
          </ac:picMkLst>
        </pc:picChg>
      </pc:sldChg>
    </pc:docChg>
  </pc:docChgLst>
  <pc:docChgLst>
    <pc:chgData name="Samara Martins" userId="8dc16c83ac1c4462" providerId="LiveId" clId="{7B3CEA84-22E1-49E0-A964-51FA51EAE0E2}"/>
    <pc:docChg chg="modSld sldOrd">
      <pc:chgData name="Samara Martins" userId="8dc16c83ac1c4462" providerId="LiveId" clId="{7B3CEA84-22E1-49E0-A964-51FA51EAE0E2}" dt="2022-05-11T18:54:44.236" v="47"/>
      <pc:docMkLst>
        <pc:docMk/>
      </pc:docMkLst>
      <pc:sldChg chg="modTransition">
        <pc:chgData name="Samara Martins" userId="8dc16c83ac1c4462" providerId="LiveId" clId="{7B3CEA84-22E1-49E0-A964-51FA51EAE0E2}" dt="2022-05-11T18:53:12.747" v="9"/>
        <pc:sldMkLst>
          <pc:docMk/>
          <pc:sldMk cId="3974484513" sldId="256"/>
        </pc:sldMkLst>
      </pc:sldChg>
      <pc:sldChg chg="modTransition">
        <pc:chgData name="Samara Martins" userId="8dc16c83ac1c4462" providerId="LiveId" clId="{7B3CEA84-22E1-49E0-A964-51FA51EAE0E2}" dt="2022-05-11T18:53:15.982" v="10"/>
        <pc:sldMkLst>
          <pc:docMk/>
          <pc:sldMk cId="660541773" sldId="257"/>
        </pc:sldMkLst>
      </pc:sldChg>
      <pc:sldChg chg="modTransition">
        <pc:chgData name="Samara Martins" userId="8dc16c83ac1c4462" providerId="LiveId" clId="{7B3CEA84-22E1-49E0-A964-51FA51EAE0E2}" dt="2022-05-11T18:53:19.088" v="11"/>
        <pc:sldMkLst>
          <pc:docMk/>
          <pc:sldMk cId="2436064247" sldId="260"/>
        </pc:sldMkLst>
      </pc:sldChg>
      <pc:sldChg chg="modTransition">
        <pc:chgData name="Samara Martins" userId="8dc16c83ac1c4462" providerId="LiveId" clId="{7B3CEA84-22E1-49E0-A964-51FA51EAE0E2}" dt="2022-05-11T18:53:21.592" v="12"/>
        <pc:sldMkLst>
          <pc:docMk/>
          <pc:sldMk cId="3672977123" sldId="261"/>
        </pc:sldMkLst>
      </pc:sldChg>
      <pc:sldChg chg="modTransition">
        <pc:chgData name="Samara Martins" userId="8dc16c83ac1c4462" providerId="LiveId" clId="{7B3CEA84-22E1-49E0-A964-51FA51EAE0E2}" dt="2022-05-11T18:53:26.641" v="13"/>
        <pc:sldMkLst>
          <pc:docMk/>
          <pc:sldMk cId="356420346" sldId="262"/>
        </pc:sldMkLst>
      </pc:sldChg>
      <pc:sldChg chg="modTransition">
        <pc:chgData name="Samara Martins" userId="8dc16c83ac1c4462" providerId="LiveId" clId="{7B3CEA84-22E1-49E0-A964-51FA51EAE0E2}" dt="2022-05-11T18:53:27.840" v="14"/>
        <pc:sldMkLst>
          <pc:docMk/>
          <pc:sldMk cId="2367511612" sldId="263"/>
        </pc:sldMkLst>
      </pc:sldChg>
      <pc:sldChg chg="modTransition">
        <pc:chgData name="Samara Martins" userId="8dc16c83ac1c4462" providerId="LiveId" clId="{7B3CEA84-22E1-49E0-A964-51FA51EAE0E2}" dt="2022-05-11T18:53:29.369" v="15"/>
        <pc:sldMkLst>
          <pc:docMk/>
          <pc:sldMk cId="198266399" sldId="264"/>
        </pc:sldMkLst>
      </pc:sldChg>
      <pc:sldChg chg="modTransition">
        <pc:chgData name="Samara Martins" userId="8dc16c83ac1c4462" providerId="LiveId" clId="{7B3CEA84-22E1-49E0-A964-51FA51EAE0E2}" dt="2022-05-11T18:53:50.310" v="21"/>
        <pc:sldMkLst>
          <pc:docMk/>
          <pc:sldMk cId="892681178" sldId="265"/>
        </pc:sldMkLst>
      </pc:sldChg>
      <pc:sldChg chg="ord modTransition">
        <pc:chgData name="Samara Martins" userId="8dc16c83ac1c4462" providerId="LiveId" clId="{7B3CEA84-22E1-49E0-A964-51FA51EAE0E2}" dt="2022-05-11T18:54:22.041" v="36"/>
        <pc:sldMkLst>
          <pc:docMk/>
          <pc:sldMk cId="2682910074" sldId="267"/>
        </pc:sldMkLst>
      </pc:sldChg>
      <pc:sldChg chg="modTransition">
        <pc:chgData name="Samara Martins" userId="8dc16c83ac1c4462" providerId="LiveId" clId="{7B3CEA84-22E1-49E0-A964-51FA51EAE0E2}" dt="2022-05-11T18:54:30.623" v="38"/>
        <pc:sldMkLst>
          <pc:docMk/>
          <pc:sldMk cId="1902213094" sldId="268"/>
        </pc:sldMkLst>
      </pc:sldChg>
      <pc:sldChg chg="modTransition">
        <pc:chgData name="Samara Martins" userId="8dc16c83ac1c4462" providerId="LiveId" clId="{7B3CEA84-22E1-49E0-A964-51FA51EAE0E2}" dt="2022-05-11T18:54:35.957" v="41"/>
        <pc:sldMkLst>
          <pc:docMk/>
          <pc:sldMk cId="346428846" sldId="270"/>
        </pc:sldMkLst>
      </pc:sldChg>
      <pc:sldChg chg="modTransition">
        <pc:chgData name="Samara Martins" userId="8dc16c83ac1c4462" providerId="LiveId" clId="{7B3CEA84-22E1-49E0-A964-51FA51EAE0E2}" dt="2022-05-11T18:54:37.876" v="43"/>
        <pc:sldMkLst>
          <pc:docMk/>
          <pc:sldMk cId="2278261622" sldId="271"/>
        </pc:sldMkLst>
      </pc:sldChg>
      <pc:sldChg chg="modTransition">
        <pc:chgData name="Samara Martins" userId="8dc16c83ac1c4462" providerId="LiveId" clId="{7B3CEA84-22E1-49E0-A964-51FA51EAE0E2}" dt="2022-05-11T18:54:42.299" v="46"/>
        <pc:sldMkLst>
          <pc:docMk/>
          <pc:sldMk cId="960441005" sldId="272"/>
        </pc:sldMkLst>
      </pc:sldChg>
      <pc:sldChg chg="modTransition">
        <pc:chgData name="Samara Martins" userId="8dc16c83ac1c4462" providerId="LiveId" clId="{7B3CEA84-22E1-49E0-A964-51FA51EAE0E2}" dt="2022-05-11T18:53:34.113" v="17"/>
        <pc:sldMkLst>
          <pc:docMk/>
          <pc:sldMk cId="4039116956" sldId="273"/>
        </pc:sldMkLst>
      </pc:sldChg>
      <pc:sldChg chg="modTransition">
        <pc:chgData name="Samara Martins" userId="8dc16c83ac1c4462" providerId="LiveId" clId="{7B3CEA84-22E1-49E0-A964-51FA51EAE0E2}" dt="2022-05-11T18:54:13.444" v="29"/>
        <pc:sldMkLst>
          <pc:docMk/>
          <pc:sldMk cId="3687591137" sldId="274"/>
        </pc:sldMkLst>
      </pc:sldChg>
      <pc:sldChg chg="modTransition">
        <pc:chgData name="Samara Martins" userId="8dc16c83ac1c4462" providerId="LiveId" clId="{7B3CEA84-22E1-49E0-A964-51FA51EAE0E2}" dt="2022-05-11T18:53:31.185" v="16"/>
        <pc:sldMkLst>
          <pc:docMk/>
          <pc:sldMk cId="296979581" sldId="275"/>
        </pc:sldMkLst>
      </pc:sldChg>
      <pc:sldChg chg="modTransition">
        <pc:chgData name="Samara Martins" userId="8dc16c83ac1c4462" providerId="LiveId" clId="{7B3CEA84-22E1-49E0-A964-51FA51EAE0E2}" dt="2022-05-11T18:53:35.563" v="18"/>
        <pc:sldMkLst>
          <pc:docMk/>
          <pc:sldMk cId="686264808" sldId="276"/>
        </pc:sldMkLst>
      </pc:sldChg>
      <pc:sldChg chg="modTransition">
        <pc:chgData name="Samara Martins" userId="8dc16c83ac1c4462" providerId="LiveId" clId="{7B3CEA84-22E1-49E0-A964-51FA51EAE0E2}" dt="2022-05-11T18:53:53.949" v="23"/>
        <pc:sldMkLst>
          <pc:docMk/>
          <pc:sldMk cId="2226907534" sldId="279"/>
        </pc:sldMkLst>
      </pc:sldChg>
      <pc:sldChg chg="modTransition">
        <pc:chgData name="Samara Martins" userId="8dc16c83ac1c4462" providerId="LiveId" clId="{7B3CEA84-22E1-49E0-A964-51FA51EAE0E2}" dt="2022-05-11T18:53:55.691" v="24"/>
        <pc:sldMkLst>
          <pc:docMk/>
          <pc:sldMk cId="3432762664" sldId="280"/>
        </pc:sldMkLst>
      </pc:sldChg>
      <pc:sldChg chg="modTransition">
        <pc:chgData name="Samara Martins" userId="8dc16c83ac1c4462" providerId="LiveId" clId="{7B3CEA84-22E1-49E0-A964-51FA51EAE0E2}" dt="2022-05-11T18:54:06.227" v="26"/>
        <pc:sldMkLst>
          <pc:docMk/>
          <pc:sldMk cId="2286305551" sldId="282"/>
        </pc:sldMkLst>
      </pc:sldChg>
      <pc:sldChg chg="modTransition">
        <pc:chgData name="Samara Martins" userId="8dc16c83ac1c4462" providerId="LiveId" clId="{7B3CEA84-22E1-49E0-A964-51FA51EAE0E2}" dt="2022-05-11T18:53:37.172" v="19"/>
        <pc:sldMkLst>
          <pc:docMk/>
          <pc:sldMk cId="1065945030" sldId="284"/>
        </pc:sldMkLst>
      </pc:sldChg>
      <pc:sldChg chg="modTransition">
        <pc:chgData name="Samara Martins" userId="8dc16c83ac1c4462" providerId="LiveId" clId="{7B3CEA84-22E1-49E0-A964-51FA51EAE0E2}" dt="2022-05-11T18:53:39.188" v="20"/>
        <pc:sldMkLst>
          <pc:docMk/>
          <pc:sldMk cId="1830176999" sldId="285"/>
        </pc:sldMkLst>
      </pc:sldChg>
      <pc:sldChg chg="modTransition">
        <pc:chgData name="Samara Martins" userId="8dc16c83ac1c4462" providerId="LiveId" clId="{7B3CEA84-22E1-49E0-A964-51FA51EAE0E2}" dt="2022-05-11T18:54:01.786" v="25"/>
        <pc:sldMkLst>
          <pc:docMk/>
          <pc:sldMk cId="1776106477" sldId="286"/>
        </pc:sldMkLst>
      </pc:sldChg>
      <pc:sldChg chg="ord modTransition">
        <pc:chgData name="Samara Martins" userId="8dc16c83ac1c4462" providerId="LiveId" clId="{7B3CEA84-22E1-49E0-A964-51FA51EAE0E2}" dt="2022-05-11T18:54:09.245" v="27"/>
        <pc:sldMkLst>
          <pc:docMk/>
          <pc:sldMk cId="3938910172" sldId="287"/>
        </pc:sldMkLst>
      </pc:sldChg>
      <pc:sldChg chg="modTransition">
        <pc:chgData name="Samara Martins" userId="8dc16c83ac1c4462" providerId="LiveId" clId="{7B3CEA84-22E1-49E0-A964-51FA51EAE0E2}" dt="2022-05-11T18:54:16.357" v="30"/>
        <pc:sldMkLst>
          <pc:docMk/>
          <pc:sldMk cId="1195326079" sldId="288"/>
        </pc:sldMkLst>
      </pc:sldChg>
      <pc:sldChg chg="modTransition">
        <pc:chgData name="Samara Martins" userId="8dc16c83ac1c4462" providerId="LiveId" clId="{7B3CEA84-22E1-49E0-A964-51FA51EAE0E2}" dt="2022-05-11T18:53:52.061" v="22"/>
        <pc:sldMkLst>
          <pc:docMk/>
          <pc:sldMk cId="1952658649" sldId="289"/>
        </pc:sldMkLst>
      </pc:sldChg>
      <pc:sldChg chg="modTransition">
        <pc:chgData name="Samara Martins" userId="8dc16c83ac1c4462" providerId="LiveId" clId="{7B3CEA84-22E1-49E0-A964-51FA51EAE0E2}" dt="2022-05-11T18:54:36.707" v="42"/>
        <pc:sldMkLst>
          <pc:docMk/>
          <pc:sldMk cId="2740611076" sldId="290"/>
        </pc:sldMkLst>
      </pc:sldChg>
      <pc:sldChg chg="modTransition">
        <pc:chgData name="Samara Martins" userId="8dc16c83ac1c4462" providerId="LiveId" clId="{7B3CEA84-22E1-49E0-A964-51FA51EAE0E2}" dt="2022-05-11T18:54:39.164" v="44"/>
        <pc:sldMkLst>
          <pc:docMk/>
          <pc:sldMk cId="1909503979" sldId="291"/>
        </pc:sldMkLst>
      </pc:sldChg>
      <pc:sldChg chg="modTransition">
        <pc:chgData name="Samara Martins" userId="8dc16c83ac1c4462" providerId="LiveId" clId="{7B3CEA84-22E1-49E0-A964-51FA51EAE0E2}" dt="2022-05-11T18:54:40.979" v="45"/>
        <pc:sldMkLst>
          <pc:docMk/>
          <pc:sldMk cId="815864753" sldId="292"/>
        </pc:sldMkLst>
      </pc:sldChg>
      <pc:sldChg chg="modTransition">
        <pc:chgData name="Samara Martins" userId="8dc16c83ac1c4462" providerId="LiveId" clId="{7B3CEA84-22E1-49E0-A964-51FA51EAE0E2}" dt="2022-05-11T18:54:31.991" v="39"/>
        <pc:sldMkLst>
          <pc:docMk/>
          <pc:sldMk cId="508220323" sldId="293"/>
        </pc:sldMkLst>
      </pc:sldChg>
      <pc:sldChg chg="modTransition">
        <pc:chgData name="Samara Martins" userId="8dc16c83ac1c4462" providerId="LiveId" clId="{7B3CEA84-22E1-49E0-A964-51FA51EAE0E2}" dt="2022-05-11T18:54:34.283" v="40"/>
        <pc:sldMkLst>
          <pc:docMk/>
          <pc:sldMk cId="2697041581" sldId="294"/>
        </pc:sldMkLst>
      </pc:sldChg>
      <pc:sldChg chg="modTransition">
        <pc:chgData name="Samara Martins" userId="8dc16c83ac1c4462" providerId="LiveId" clId="{7B3CEA84-22E1-49E0-A964-51FA51EAE0E2}" dt="2022-05-11T18:54:17.829" v="31"/>
        <pc:sldMkLst>
          <pc:docMk/>
          <pc:sldMk cId="2750086771" sldId="295"/>
        </pc:sldMkLst>
      </pc:sldChg>
      <pc:sldChg chg="modTransition">
        <pc:chgData name="Samara Martins" userId="8dc16c83ac1c4462" providerId="LiveId" clId="{7B3CEA84-22E1-49E0-A964-51FA51EAE0E2}" dt="2022-05-11T18:54:25.543" v="37"/>
        <pc:sldMkLst>
          <pc:docMk/>
          <pc:sldMk cId="706300541" sldId="296"/>
        </pc:sldMkLst>
      </pc:sldChg>
      <pc:sldChg chg="modTransition">
        <pc:chgData name="Samara Martins" userId="8dc16c83ac1c4462" providerId="LiveId" clId="{7B3CEA84-22E1-49E0-A964-51FA51EAE0E2}" dt="2022-05-11T18:54:11.549" v="28"/>
        <pc:sldMkLst>
          <pc:docMk/>
          <pc:sldMk cId="2598239370" sldId="297"/>
        </pc:sldMkLst>
      </pc:sldChg>
      <pc:sldChg chg="modSp mod modTransition">
        <pc:chgData name="Samara Martins" userId="8dc16c83ac1c4462" providerId="LiveId" clId="{7B3CEA84-22E1-49E0-A964-51FA51EAE0E2}" dt="2022-05-11T18:54:44.236" v="47"/>
        <pc:sldMkLst>
          <pc:docMk/>
          <pc:sldMk cId="2267486881" sldId="298"/>
        </pc:sldMkLst>
        <pc:spChg chg="mod">
          <ac:chgData name="Samara Martins" userId="8dc16c83ac1c4462" providerId="LiveId" clId="{7B3CEA84-22E1-49E0-A964-51FA51EAE0E2}" dt="2022-05-10T01:58:33.686" v="2" actId="1076"/>
          <ac:spMkLst>
            <pc:docMk/>
            <pc:sldMk cId="2267486881" sldId="298"/>
            <ac:spMk id="4" creationId="{EC3D85AE-F313-F1C7-CE78-462785A9FDD4}"/>
          </ac:spMkLst>
        </pc:spChg>
        <pc:spChg chg="mod">
          <ac:chgData name="Samara Martins" userId="8dc16c83ac1c4462" providerId="LiveId" clId="{7B3CEA84-22E1-49E0-A964-51FA51EAE0E2}" dt="2022-05-10T01:58:39.534" v="8" actId="1076"/>
          <ac:spMkLst>
            <pc:docMk/>
            <pc:sldMk cId="2267486881" sldId="298"/>
            <ac:spMk id="5" creationId="{9BAFB96A-9A1D-EDA8-0A7C-BF4A05DFC89F}"/>
          </ac:spMkLst>
        </pc:spChg>
      </pc:sldChg>
    </pc:docChg>
  </pc:docChgLst>
  <pc:docChgLst>
    <pc:chgData name="Alice do Nascimento Barreto" userId="S::abarreto@unicarioca.edu.br::07de3171-c75a-462b-aee8-965d76a794a5" providerId="AD" clId="Web-{5DC64451-57CE-16B3-868E-1E8176CC5E0F}"/>
    <pc:docChg chg="addSld modSld">
      <pc:chgData name="Alice do Nascimento Barreto" userId="S::abarreto@unicarioca.edu.br::07de3171-c75a-462b-aee8-965d76a794a5" providerId="AD" clId="Web-{5DC64451-57CE-16B3-868E-1E8176CC5E0F}" dt="2023-03-25T19:01:40.302" v="76" actId="1076"/>
      <pc:docMkLst>
        <pc:docMk/>
      </pc:docMkLst>
      <pc:sldChg chg="addSp delSp modSp addAnim">
        <pc:chgData name="Alice do Nascimento Barreto" userId="S::abarreto@unicarioca.edu.br::07de3171-c75a-462b-aee8-965d76a794a5" providerId="AD" clId="Web-{5DC64451-57CE-16B3-868E-1E8176CC5E0F}" dt="2023-03-25T19:01:40.302" v="76" actId="1076"/>
        <pc:sldMkLst>
          <pc:docMk/>
          <pc:sldMk cId="660541773" sldId="257"/>
        </pc:sldMkLst>
        <pc:spChg chg="mod">
          <ac:chgData name="Alice do Nascimento Barreto" userId="S::abarreto@unicarioca.edu.br::07de3171-c75a-462b-aee8-965d76a794a5" providerId="AD" clId="Web-{5DC64451-57CE-16B3-868E-1E8176CC5E0F}" dt="2023-03-25T19:01:40.302" v="76" actId="1076"/>
          <ac:spMkLst>
            <pc:docMk/>
            <pc:sldMk cId="660541773" sldId="257"/>
            <ac:spMk id="2" creationId="{84F6546B-AC19-4509-9098-81702636FD0D}"/>
          </ac:spMkLst>
        </pc:spChg>
        <pc:spChg chg="add del mod">
          <ac:chgData name="Alice do Nascimento Barreto" userId="S::abarreto@unicarioca.edu.br::07de3171-c75a-462b-aee8-965d76a794a5" providerId="AD" clId="Web-{5DC64451-57CE-16B3-868E-1E8176CC5E0F}" dt="2023-03-25T18:57:19.660" v="48"/>
          <ac:spMkLst>
            <pc:docMk/>
            <pc:sldMk cId="660541773" sldId="257"/>
            <ac:spMk id="3" creationId="{297E6B5F-70EF-EE0A-B416-35C7CB98DB39}"/>
          </ac:spMkLst>
        </pc:spChg>
        <pc:spChg chg="add mod">
          <ac:chgData name="Alice do Nascimento Barreto" userId="S::abarreto@unicarioca.edu.br::07de3171-c75a-462b-aee8-965d76a794a5" providerId="AD" clId="Web-{5DC64451-57CE-16B3-868E-1E8176CC5E0F}" dt="2023-03-25T18:58:54.682" v="72" actId="1076"/>
          <ac:spMkLst>
            <pc:docMk/>
            <pc:sldMk cId="660541773" sldId="257"/>
            <ac:spMk id="5" creationId="{7F63FC9C-B55D-0D6B-DA06-36E26048183C}"/>
          </ac:spMkLst>
        </pc:spChg>
      </pc:sldChg>
      <pc:sldChg chg="add replId">
        <pc:chgData name="Alice do Nascimento Barreto" userId="S::abarreto@unicarioca.edu.br::07de3171-c75a-462b-aee8-965d76a794a5" providerId="AD" clId="Web-{5DC64451-57CE-16B3-868E-1E8176CC5E0F}" dt="2023-03-25T18:54:36.197" v="0"/>
        <pc:sldMkLst>
          <pc:docMk/>
          <pc:sldMk cId="2351361997" sldId="299"/>
        </pc:sldMkLst>
      </pc:sldChg>
    </pc:docChg>
  </pc:docChgLst>
  <pc:docChgLst>
    <pc:chgData name="Samara Martins Farias" userId="S::smfarias@unicarioca.edu.br::6eeac4b5-0671-4001-9f40-bce6be85d177" providerId="AD" clId="Web-{FCB1E4D9-9A72-4BA1-B179-80714B79591A}"/>
    <pc:docChg chg="modSld">
      <pc:chgData name="Samara Martins Farias" userId="S::smfarias@unicarioca.edu.br::6eeac4b5-0671-4001-9f40-bce6be85d177" providerId="AD" clId="Web-{FCB1E4D9-9A72-4BA1-B179-80714B79591A}" dt="2023-03-25T19:11:20.141" v="4" actId="1076"/>
      <pc:docMkLst>
        <pc:docMk/>
      </pc:docMkLst>
      <pc:sldChg chg="modSp">
        <pc:chgData name="Samara Martins Farias" userId="S::smfarias@unicarioca.edu.br::6eeac4b5-0671-4001-9f40-bce6be85d177" providerId="AD" clId="Web-{FCB1E4D9-9A72-4BA1-B179-80714B79591A}" dt="2023-03-25T19:11:20.141" v="4" actId="1076"/>
        <pc:sldMkLst>
          <pc:docMk/>
          <pc:sldMk cId="660541773" sldId="257"/>
        </pc:sldMkLst>
        <pc:spChg chg="mod">
          <ac:chgData name="Samara Martins Farias" userId="S::smfarias@unicarioca.edu.br::6eeac4b5-0671-4001-9f40-bce6be85d177" providerId="AD" clId="Web-{FCB1E4D9-9A72-4BA1-B179-80714B79591A}" dt="2023-03-25T19:11:07.280" v="3" actId="1076"/>
          <ac:spMkLst>
            <pc:docMk/>
            <pc:sldMk cId="660541773" sldId="257"/>
            <ac:spMk id="2" creationId="{84F6546B-AC19-4509-9098-81702636FD0D}"/>
          </ac:spMkLst>
        </pc:spChg>
        <pc:spChg chg="mod">
          <ac:chgData name="Samara Martins Farias" userId="S::smfarias@unicarioca.edu.br::6eeac4b5-0671-4001-9f40-bce6be85d177" providerId="AD" clId="Web-{FCB1E4D9-9A72-4BA1-B179-80714B79591A}" dt="2023-03-25T19:11:20.141" v="4" actId="1076"/>
          <ac:spMkLst>
            <pc:docMk/>
            <pc:sldMk cId="660541773" sldId="257"/>
            <ac:spMk id="5" creationId="{7F63FC9C-B55D-0D6B-DA06-36E26048183C}"/>
          </ac:spMkLst>
        </pc:spChg>
      </pc:sldChg>
    </pc:docChg>
  </pc:docChgLst>
  <pc:docChgLst>
    <pc:chgData name="Natan Xavier de Siqueira" userId="b858e699-dcfe-4b8a-a42a-822edb301402" providerId="ADAL" clId="{0E29B37A-5028-4DFD-847C-30FAEFA4D385}"/>
    <pc:docChg chg="undo custSel modSld">
      <pc:chgData name="Natan Xavier de Siqueira" userId="b858e699-dcfe-4b8a-a42a-822edb301402" providerId="ADAL" clId="{0E29B37A-5028-4DFD-847C-30FAEFA4D385}" dt="2022-05-10T00:23:21.102" v="290" actId="1076"/>
      <pc:docMkLst>
        <pc:docMk/>
      </pc:docMkLst>
      <pc:sldChg chg="modSp mod">
        <pc:chgData name="Natan Xavier de Siqueira" userId="b858e699-dcfe-4b8a-a42a-822edb301402" providerId="ADAL" clId="{0E29B37A-5028-4DFD-847C-30FAEFA4D385}" dt="2022-05-10T00:22:49.225" v="280" actId="20577"/>
        <pc:sldMkLst>
          <pc:docMk/>
          <pc:sldMk cId="3687591137" sldId="274"/>
        </pc:sldMkLst>
        <pc:spChg chg="mod">
          <ac:chgData name="Natan Xavier de Siqueira" userId="b858e699-dcfe-4b8a-a42a-822edb301402" providerId="ADAL" clId="{0E29B37A-5028-4DFD-847C-30FAEFA4D385}" dt="2022-05-10T00:22:49.225" v="280" actId="20577"/>
          <ac:spMkLst>
            <pc:docMk/>
            <pc:sldMk cId="3687591137" sldId="274"/>
            <ac:spMk id="4" creationId="{BA2726B8-0947-916A-ABB9-B8456AA4D960}"/>
          </ac:spMkLst>
        </pc:spChg>
      </pc:sldChg>
      <pc:sldChg chg="modSp mod">
        <pc:chgData name="Natan Xavier de Siqueira" userId="b858e699-dcfe-4b8a-a42a-822edb301402" providerId="ADAL" clId="{0E29B37A-5028-4DFD-847C-30FAEFA4D385}" dt="2022-05-07T21:52:38.212" v="177" actId="20577"/>
        <pc:sldMkLst>
          <pc:docMk/>
          <pc:sldMk cId="3432762664" sldId="280"/>
        </pc:sldMkLst>
        <pc:spChg chg="mod">
          <ac:chgData name="Natan Xavier de Siqueira" userId="b858e699-dcfe-4b8a-a42a-822edb301402" providerId="ADAL" clId="{0E29B37A-5028-4DFD-847C-30FAEFA4D385}" dt="2022-05-07T21:52:38.212" v="177" actId="20577"/>
          <ac:spMkLst>
            <pc:docMk/>
            <pc:sldMk cId="3432762664" sldId="280"/>
            <ac:spMk id="10" creationId="{8FB94DE4-9B28-4F85-8CA8-A848796F2C96}"/>
          </ac:spMkLst>
        </pc:spChg>
      </pc:sldChg>
      <pc:sldChg chg="modSp mod">
        <pc:chgData name="Natan Xavier de Siqueira" userId="b858e699-dcfe-4b8a-a42a-822edb301402" providerId="ADAL" clId="{0E29B37A-5028-4DFD-847C-30FAEFA4D385}" dt="2022-05-07T22:13:05.112" v="227" actId="313"/>
        <pc:sldMkLst>
          <pc:docMk/>
          <pc:sldMk cId="1776106477" sldId="286"/>
        </pc:sldMkLst>
        <pc:spChg chg="mod">
          <ac:chgData name="Natan Xavier de Siqueira" userId="b858e699-dcfe-4b8a-a42a-822edb301402" providerId="ADAL" clId="{0E29B37A-5028-4DFD-847C-30FAEFA4D385}" dt="2022-05-07T22:13:05.112" v="227" actId="313"/>
          <ac:spMkLst>
            <pc:docMk/>
            <pc:sldMk cId="1776106477" sldId="286"/>
            <ac:spMk id="3" creationId="{48DD0FE0-B0DB-F932-45CA-D46CA7650BAE}"/>
          </ac:spMkLst>
        </pc:spChg>
      </pc:sldChg>
      <pc:sldChg chg="addSp delSp modSp mod">
        <pc:chgData name="Natan Xavier de Siqueira" userId="b858e699-dcfe-4b8a-a42a-822edb301402" providerId="ADAL" clId="{0E29B37A-5028-4DFD-847C-30FAEFA4D385}" dt="2022-05-10T00:23:21.102" v="290" actId="1076"/>
        <pc:sldMkLst>
          <pc:docMk/>
          <pc:sldMk cId="1195326079" sldId="288"/>
        </pc:sldMkLst>
        <pc:spChg chg="add del mod">
          <ac:chgData name="Natan Xavier de Siqueira" userId="b858e699-dcfe-4b8a-a42a-822edb301402" providerId="ADAL" clId="{0E29B37A-5028-4DFD-847C-30FAEFA4D385}" dt="2022-05-10T00:23:04.489" v="283" actId="478"/>
          <ac:spMkLst>
            <pc:docMk/>
            <pc:sldMk cId="1195326079" sldId="288"/>
            <ac:spMk id="9" creationId="{97A444C9-F8CE-88B8-D5C9-EB4ED111D30E}"/>
          </ac:spMkLst>
        </pc:spChg>
        <pc:spChg chg="del">
          <ac:chgData name="Natan Xavier de Siqueira" userId="b858e699-dcfe-4b8a-a42a-822edb301402" providerId="ADAL" clId="{0E29B37A-5028-4DFD-847C-30FAEFA4D385}" dt="2022-05-10T00:23:06.739" v="284" actId="478"/>
          <ac:spMkLst>
            <pc:docMk/>
            <pc:sldMk cId="1195326079" sldId="288"/>
            <ac:spMk id="10" creationId="{70B8DE14-BCCB-AEBD-E6AD-BA7BFCA88A29}"/>
          </ac:spMkLst>
        </pc:spChg>
        <pc:spChg chg="add mod">
          <ac:chgData name="Natan Xavier de Siqueira" userId="b858e699-dcfe-4b8a-a42a-822edb301402" providerId="ADAL" clId="{0E29B37A-5028-4DFD-847C-30FAEFA4D385}" dt="2022-05-10T00:23:15.770" v="287" actId="1076"/>
          <ac:spMkLst>
            <pc:docMk/>
            <pc:sldMk cId="1195326079" sldId="288"/>
            <ac:spMk id="12" creationId="{09D7D420-1B8A-318A-8D86-A552DF21B073}"/>
          </ac:spMkLst>
        </pc:spChg>
        <pc:picChg chg="mod">
          <ac:chgData name="Natan Xavier de Siqueira" userId="b858e699-dcfe-4b8a-a42a-822edb301402" providerId="ADAL" clId="{0E29B37A-5028-4DFD-847C-30FAEFA4D385}" dt="2022-05-10T00:23:21.102" v="290" actId="1076"/>
          <ac:picMkLst>
            <pc:docMk/>
            <pc:sldMk cId="1195326079" sldId="288"/>
            <ac:picMk id="3" creationId="{D4DFE272-38F9-849E-186B-2A28F9FAA46D}"/>
          </ac:picMkLst>
        </pc:picChg>
      </pc:sldChg>
      <pc:sldChg chg="modSp mod">
        <pc:chgData name="Natan Xavier de Siqueira" userId="b858e699-dcfe-4b8a-a42a-822edb301402" providerId="ADAL" clId="{0E29B37A-5028-4DFD-847C-30FAEFA4D385}" dt="2022-05-10T00:22:29.713" v="260" actId="313"/>
        <pc:sldMkLst>
          <pc:docMk/>
          <pc:sldMk cId="2598239370" sldId="297"/>
        </pc:sldMkLst>
        <pc:spChg chg="mod">
          <ac:chgData name="Natan Xavier de Siqueira" userId="b858e699-dcfe-4b8a-a42a-822edb301402" providerId="ADAL" clId="{0E29B37A-5028-4DFD-847C-30FAEFA4D385}" dt="2022-05-10T00:22:29.713" v="260" actId="313"/>
          <ac:spMkLst>
            <pc:docMk/>
            <pc:sldMk cId="2598239370" sldId="297"/>
            <ac:spMk id="6" creationId="{27D5798B-16CE-4065-8EDE-596364060DBC}"/>
          </ac:spMkLst>
        </pc:spChg>
      </pc:sldChg>
      <pc:sldChg chg="addSp delSp modSp mod">
        <pc:chgData name="Natan Xavier de Siqueira" userId="b858e699-dcfe-4b8a-a42a-822edb301402" providerId="ADAL" clId="{0E29B37A-5028-4DFD-847C-30FAEFA4D385}" dt="2022-05-07T21:52:21.563" v="170" actId="478"/>
        <pc:sldMkLst>
          <pc:docMk/>
          <pc:sldMk cId="2267486881" sldId="298"/>
        </pc:sldMkLst>
        <pc:spChg chg="add del mod">
          <ac:chgData name="Natan Xavier de Siqueira" userId="b858e699-dcfe-4b8a-a42a-822edb301402" providerId="ADAL" clId="{0E29B37A-5028-4DFD-847C-30FAEFA4D385}" dt="2022-05-07T18:21:47.657" v="9" actId="478"/>
          <ac:spMkLst>
            <pc:docMk/>
            <pc:sldMk cId="2267486881" sldId="298"/>
            <ac:spMk id="2" creationId="{5739D444-7900-12EB-DEBD-0DDEAA9E3E8A}"/>
          </ac:spMkLst>
        </pc:spChg>
        <pc:spChg chg="add mod">
          <ac:chgData name="Natan Xavier de Siqueira" userId="b858e699-dcfe-4b8a-a42a-822edb301402" providerId="ADAL" clId="{0E29B37A-5028-4DFD-847C-30FAEFA4D385}" dt="2022-05-07T21:52:17.101" v="167" actId="1076"/>
          <ac:spMkLst>
            <pc:docMk/>
            <pc:sldMk cId="2267486881" sldId="298"/>
            <ac:spMk id="5" creationId="{9BAFB96A-9A1D-EDA8-0A7C-BF4A05DFC89F}"/>
          </ac:spMkLst>
        </pc:spChg>
        <pc:spChg chg="add del mod">
          <ac:chgData name="Natan Xavier de Siqueira" userId="b858e699-dcfe-4b8a-a42a-822edb301402" providerId="ADAL" clId="{0E29B37A-5028-4DFD-847C-30FAEFA4D385}" dt="2022-05-07T21:52:19.281" v="169" actId="478"/>
          <ac:spMkLst>
            <pc:docMk/>
            <pc:sldMk cId="2267486881" sldId="298"/>
            <ac:spMk id="6" creationId="{E4A9B95C-2965-E5F3-CA56-06B875C1184E}"/>
          </ac:spMkLst>
        </pc:spChg>
        <pc:spChg chg="add del mod">
          <ac:chgData name="Natan Xavier de Siqueira" userId="b858e699-dcfe-4b8a-a42a-822edb301402" providerId="ADAL" clId="{0E29B37A-5028-4DFD-847C-30FAEFA4D385}" dt="2022-05-07T21:52:21.563" v="170" actId="478"/>
          <ac:spMkLst>
            <pc:docMk/>
            <pc:sldMk cId="2267486881" sldId="298"/>
            <ac:spMk id="8" creationId="{A7A9D868-458D-E308-CB8E-2C305A639209}"/>
          </ac:spMkLst>
        </pc:spChg>
        <pc:picChg chg="mod">
          <ac:chgData name="Natan Xavier de Siqueira" userId="b858e699-dcfe-4b8a-a42a-822edb301402" providerId="ADAL" clId="{0E29B37A-5028-4DFD-847C-30FAEFA4D385}" dt="2022-05-07T21:52:12.897" v="166" actId="1076"/>
          <ac:picMkLst>
            <pc:docMk/>
            <pc:sldMk cId="2267486881" sldId="298"/>
            <ac:picMk id="3" creationId="{5E3EE3F2-8E22-4F2E-A576-ABC3ADEEA3B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79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3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0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784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816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96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3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75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1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5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75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3/25/2023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8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2" r:id="rId6"/>
    <p:sldLayoutId id="2147483838" r:id="rId7"/>
    <p:sldLayoutId id="2147483839" r:id="rId8"/>
    <p:sldLayoutId id="2147483840" r:id="rId9"/>
    <p:sldLayoutId id="2147483841" r:id="rId10"/>
    <p:sldLayoutId id="21474838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pt/illustrations/direito-errado-red-verde-%C3%ADcone-1712992/" TargetMode="Externa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pt/illustrations/direito-errado-red-verde-%C3%ADcone-1712992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t/illustrations/direito-errado-red-verde-%C3%ADcone-1712992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pt/illustrations/direito-errado-red-verde-%C3%ADcone-1712992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t/illustrations/direito-errado-red-verde-%C3%ADcone-1712992/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pt/illustrations/direito-errado-red-verde-%C3%ADcone-1712992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llustrations/direito-errado-red-verde-%C3%ADcone-1712992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ipt de computador em uma tela">
            <a:extLst>
              <a:ext uri="{FF2B5EF4-FFF2-40B4-BE49-F238E27FC236}">
                <a16:creationId xmlns:a16="http://schemas.microsoft.com/office/drawing/2014/main" id="{1EE1D991-C3F8-A0C1-5C53-EC28C65C5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7017" b="8713"/>
          <a:stretch/>
        </p:blipFill>
        <p:spPr>
          <a:xfrm>
            <a:off x="28491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5210AD-BC43-479E-B213-C2D8389C726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81097" y="2514602"/>
            <a:ext cx="4629785" cy="1828795"/>
          </a:xfrm>
        </p:spPr>
        <p:txBody>
          <a:bodyPr>
            <a:noAutofit/>
          </a:bodyPr>
          <a:lstStyle/>
          <a:p>
            <a:r>
              <a:rPr lang="pt-BR" sz="6600" b="1">
                <a:latin typeface="Consolas" panose="020B0609020204030204" pitchFamily="49" charset="0"/>
              </a:rPr>
              <a:t>Clean </a:t>
            </a:r>
            <a:r>
              <a:rPr lang="pt-BR" sz="6000" b="1" err="1">
                <a:latin typeface="Consolas" panose="020B0609020204030204" pitchFamily="49" charset="0"/>
              </a:rPr>
              <a:t>Code</a:t>
            </a:r>
            <a:br>
              <a:rPr lang="pt-BR" sz="6600" b="1">
                <a:latin typeface="Consolas" panose="020B0609020204030204" pitchFamily="49" charset="0"/>
              </a:rPr>
            </a:br>
            <a:endParaRPr lang="pt-BR" sz="6600" b="1">
              <a:latin typeface="Consolas" panose="020B0609020204030204" pitchFamily="49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613554-6C80-4206-9631-F568B3CEE4E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820199" y="3948787"/>
            <a:ext cx="7191704" cy="789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>
                <a:latin typeface="Consolas" panose="020B0609020204030204" pitchFamily="49" charset="0"/>
              </a:rPr>
              <a:t>A Importância do Código Limpo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5E49FE16-92EA-4961-9B51-6B6B88B6C76F}"/>
              </a:ext>
            </a:extLst>
          </p:cNvPr>
          <p:cNvCxnSpPr>
            <a:cxnSpLocks/>
          </p:cNvCxnSpPr>
          <p:nvPr/>
        </p:nvCxnSpPr>
        <p:spPr>
          <a:xfrm>
            <a:off x="2713519" y="3627120"/>
            <a:ext cx="6827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484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FECB7F0-1BE2-4CC1-950D-8457AAD53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73" y="2834214"/>
            <a:ext cx="4168501" cy="259864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77F084A-B7BF-4A16-A5EE-56A36A7E6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725" y="2835801"/>
            <a:ext cx="5410669" cy="259864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11B4161-DB72-449F-8652-C1DCBAE3EC4E}"/>
              </a:ext>
            </a:extLst>
          </p:cNvPr>
          <p:cNvSpPr txBox="1"/>
          <p:nvPr/>
        </p:nvSpPr>
        <p:spPr>
          <a:xfrm>
            <a:off x="2940002" y="522033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Nome de variáveis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291666-1E5E-49D2-9F5F-ECB54168D60A}"/>
              </a:ext>
            </a:extLst>
          </p:cNvPr>
          <p:cNvSpPr txBox="1"/>
          <p:nvPr/>
        </p:nvSpPr>
        <p:spPr>
          <a:xfrm>
            <a:off x="4072685" y="1489102"/>
            <a:ext cx="4196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 panose="020B0609020204030204" pitchFamily="49" charset="0"/>
              </a:rPr>
              <a:t>Nomes significativos</a:t>
            </a:r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C6978BC2-7F5F-4F2D-A198-33FA8897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49899"/>
          <a:stretch/>
        </p:blipFill>
        <p:spPr>
          <a:xfrm>
            <a:off x="4231715" y="2368035"/>
            <a:ext cx="840226" cy="869983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CBF5301D-E3DA-4528-88AE-D1FE5CD248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52048" t="-3762"/>
          <a:stretch/>
        </p:blipFill>
        <p:spPr>
          <a:xfrm>
            <a:off x="10746694" y="2399380"/>
            <a:ext cx="775038" cy="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1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6BA4C40-664D-403E-BA9A-B36FC2AF3322}"/>
              </a:ext>
            </a:extLst>
          </p:cNvPr>
          <p:cNvSpPr txBox="1"/>
          <p:nvPr/>
        </p:nvSpPr>
        <p:spPr>
          <a:xfrm>
            <a:off x="2723692" y="595326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Nome de variáveis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1B57BE4-D240-4741-8BE7-6290BF095C56}"/>
              </a:ext>
            </a:extLst>
          </p:cNvPr>
          <p:cNvSpPr txBox="1"/>
          <p:nvPr/>
        </p:nvSpPr>
        <p:spPr>
          <a:xfrm>
            <a:off x="1621720" y="1622742"/>
            <a:ext cx="8947958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/>
              </a:rPr>
              <a:t>Não Ambíguo e d</a:t>
            </a:r>
            <a:r>
              <a:rPr lang="pt-PT" sz="2400" err="1">
                <a:solidFill>
                  <a:schemeClr val="bg1"/>
                </a:solidFill>
                <a:latin typeface="Consolas"/>
              </a:rPr>
              <a:t>istinções</a:t>
            </a:r>
            <a:r>
              <a:rPr lang="pt-PT" sz="2400">
                <a:solidFill>
                  <a:schemeClr val="bg1"/>
                </a:solidFill>
                <a:latin typeface="Consolas"/>
              </a:rPr>
              <a:t> significativas</a:t>
            </a:r>
            <a:endParaRPr lang="pt-PT" sz="24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algn="ctr"/>
            <a:endParaRPr lang="pt-BR" sz="24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A15804D-BA38-459C-BB1E-2EA29F0AF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899"/>
          <a:stretch/>
        </p:blipFill>
        <p:spPr>
          <a:xfrm>
            <a:off x="2905018" y="2787442"/>
            <a:ext cx="840226" cy="869983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26CD39D-9A9A-4884-A2F0-81FB3CDB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8601706" y="2785905"/>
            <a:ext cx="775038" cy="8699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B8578F-0149-42EA-BD8F-906713DA4CEE}"/>
              </a:ext>
            </a:extLst>
          </p:cNvPr>
          <p:cNvSpPr txBox="1"/>
          <p:nvPr/>
        </p:nvSpPr>
        <p:spPr>
          <a:xfrm>
            <a:off x="2784343" y="3806897"/>
            <a:ext cx="1071127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Manga</a:t>
            </a: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Teclado</a:t>
            </a: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Bateria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F2199B8-7017-4D89-801D-A65A156DF26E}"/>
              </a:ext>
            </a:extLst>
          </p:cNvPr>
          <p:cNvSpPr txBox="1"/>
          <p:nvPr/>
        </p:nvSpPr>
        <p:spPr>
          <a:xfrm>
            <a:off x="8008504" y="3806896"/>
            <a:ext cx="246413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/>
              </a:rPr>
              <a:t>mangaBlusa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tecladoInstrumento</a:t>
            </a:r>
            <a:endParaRPr lang="pt-BR" err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bateriaCelular</a:t>
            </a:r>
            <a:endParaRPr lang="pt-BR" err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26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6BA4C40-664D-403E-BA9A-B36FC2AF3322}"/>
              </a:ext>
            </a:extLst>
          </p:cNvPr>
          <p:cNvSpPr txBox="1"/>
          <p:nvPr/>
        </p:nvSpPr>
        <p:spPr>
          <a:xfrm>
            <a:off x="2723692" y="595326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Nome de variáveis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A15804D-BA38-459C-BB1E-2EA29F0AF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899"/>
          <a:stretch/>
        </p:blipFill>
        <p:spPr>
          <a:xfrm>
            <a:off x="2905018" y="2787442"/>
            <a:ext cx="840226" cy="869983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26CD39D-9A9A-4884-A2F0-81FB3CDB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8601706" y="2785905"/>
            <a:ext cx="775038" cy="8699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3B8578F-0149-42EA-BD8F-906713DA4CEE}"/>
              </a:ext>
            </a:extLst>
          </p:cNvPr>
          <p:cNvSpPr txBox="1"/>
          <p:nvPr/>
        </p:nvSpPr>
        <p:spPr>
          <a:xfrm>
            <a:off x="2907247" y="3806897"/>
            <a:ext cx="69121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/>
              </a:rPr>
              <a:t>Srvt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Algd</a:t>
            </a:r>
            <a:endParaRPr lang="pt-BR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nAln</a:t>
            </a:r>
            <a:endParaRPr lang="pt-BR" err="1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D387E4A-AFB4-A560-7BF4-8A765B043D88}"/>
              </a:ext>
            </a:extLst>
          </p:cNvPr>
          <p:cNvSpPr txBox="1"/>
          <p:nvPr/>
        </p:nvSpPr>
        <p:spPr>
          <a:xfrm>
            <a:off x="8324497" y="3806896"/>
            <a:ext cx="1324402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Sorvete</a:t>
            </a:r>
          </a:p>
          <a:p>
            <a:r>
              <a:rPr lang="pt-BR" err="1">
                <a:solidFill>
                  <a:schemeClr val="bg1"/>
                </a:solidFill>
                <a:latin typeface="Consolas" panose="020B0609020204030204" pitchFamily="49" charset="0"/>
              </a:rPr>
              <a:t>Algodao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nomeAluno</a:t>
            </a:r>
            <a:endParaRPr lang="pt-BR" err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42B19CB-B92C-681C-1154-BF8E9DDFCDEB}"/>
              </a:ext>
            </a:extLst>
          </p:cNvPr>
          <p:cNvSpPr txBox="1"/>
          <p:nvPr/>
        </p:nvSpPr>
        <p:spPr>
          <a:xfrm>
            <a:off x="2565918" y="1625405"/>
            <a:ext cx="70601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Consolas" panose="020B0609020204030204" pitchFamily="49" charset="0"/>
              </a:rPr>
              <a:t>Usar nomes pronunciáveis</a:t>
            </a:r>
          </a:p>
        </p:txBody>
      </p:sp>
    </p:spTree>
    <p:extLst>
      <p:ext uri="{BB962C8B-B14F-4D97-AF65-F5344CB8AC3E}">
        <p14:creationId xmlns:p14="http://schemas.microsoft.com/office/powerpoint/2010/main" val="106594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6BA4C40-664D-403E-BA9A-B36FC2AF3322}"/>
              </a:ext>
            </a:extLst>
          </p:cNvPr>
          <p:cNvSpPr txBox="1"/>
          <p:nvPr/>
        </p:nvSpPr>
        <p:spPr>
          <a:xfrm>
            <a:off x="2723692" y="595326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Nome de variáveis</a:t>
            </a:r>
          </a:p>
        </p:txBody>
      </p:sp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3A15804D-BA38-459C-BB1E-2EA29F0AF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899"/>
          <a:stretch/>
        </p:blipFill>
        <p:spPr>
          <a:xfrm>
            <a:off x="2905018" y="2787442"/>
            <a:ext cx="840226" cy="869983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F26CD39D-9A9A-4884-A2F0-81FB3CDB4D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8601706" y="2785905"/>
            <a:ext cx="775038" cy="86998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FB2FA10-87F3-53B9-D2A6-B78F6BF64185}"/>
              </a:ext>
            </a:extLst>
          </p:cNvPr>
          <p:cNvSpPr txBox="1"/>
          <p:nvPr/>
        </p:nvSpPr>
        <p:spPr>
          <a:xfrm>
            <a:off x="4204628" y="1617211"/>
            <a:ext cx="3782745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2400">
                <a:solidFill>
                  <a:schemeClr val="bg1"/>
                </a:solidFill>
                <a:latin typeface="Consolas"/>
              </a:rPr>
              <a:t>Não faça trocadilhos</a:t>
            </a:r>
            <a:endParaRPr lang="pt-PT" sz="24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A23422-B974-F329-9CA1-3D490E129140}"/>
              </a:ext>
            </a:extLst>
          </p:cNvPr>
          <p:cNvSpPr txBox="1"/>
          <p:nvPr/>
        </p:nvSpPr>
        <p:spPr>
          <a:xfrm>
            <a:off x="2584991" y="3804996"/>
            <a:ext cx="208422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 panose="020B0609020204030204" pitchFamily="49" charset="0"/>
              </a:rPr>
              <a:t>anoPrimeiro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chemeClr val="bg1"/>
                </a:solidFill>
                <a:latin typeface="Consolas" panose="020B0609020204030204" pitchFamily="49" charset="0"/>
              </a:rPr>
              <a:t>hu3hu3</a:t>
            </a: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TravesseiroSeda</a:t>
            </a:r>
            <a:endParaRPr lang="pt-BR" err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3E9FBB5-0125-F9FE-AF7E-9F619BC44029}"/>
              </a:ext>
            </a:extLst>
          </p:cNvPr>
          <p:cNvSpPr txBox="1"/>
          <p:nvPr/>
        </p:nvSpPr>
        <p:spPr>
          <a:xfrm>
            <a:off x="8151936" y="3804441"/>
            <a:ext cx="1830950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 panose="020B0609020204030204" pitchFamily="49" charset="0"/>
              </a:rPr>
              <a:t>anoNascimento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err="1">
                <a:solidFill>
                  <a:schemeClr val="bg1"/>
                </a:solidFill>
                <a:latin typeface="Consolas" panose="020B0609020204030204" pitchFamily="49" charset="0"/>
              </a:rPr>
              <a:t>honomatopeia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horasDormidas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17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435503" y="2644168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2- Seguir os padrões utilizados no código</a:t>
            </a:r>
          </a:p>
        </p:txBody>
      </p:sp>
      <p:pic>
        <p:nvPicPr>
          <p:cNvPr id="3" name="Imagem 2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48AE0686-1882-41EC-BD8E-112A00426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310" y="1411705"/>
            <a:ext cx="6551689" cy="389181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89268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31103" y="537462"/>
            <a:ext cx="553212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Seguir os padrões utilizados no código</a:t>
            </a:r>
          </a:p>
        </p:txBody>
      </p:sp>
      <p:pic>
        <p:nvPicPr>
          <p:cNvPr id="2" name="Imagem 13" descr="Ícone&#10;&#10;Descrição gerada automaticamente">
            <a:extLst>
              <a:ext uri="{FF2B5EF4-FFF2-40B4-BE49-F238E27FC236}">
                <a16:creationId xmlns:a16="http://schemas.microsoft.com/office/drawing/2014/main" id="{E244F33C-0BF0-1F5E-99FE-7095F8FA9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877" y="3461463"/>
            <a:ext cx="909320" cy="866140"/>
          </a:xfrm>
          <a:prstGeom prst="rect">
            <a:avLst/>
          </a:prstGeom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4A9ECD38-8B1E-0563-D22C-C21E51214A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048" t="-3762"/>
          <a:stretch/>
        </p:blipFill>
        <p:spPr>
          <a:xfrm>
            <a:off x="1255758" y="2237514"/>
            <a:ext cx="775038" cy="8699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759C95-8C06-B244-0E63-8B652D196453}"/>
              </a:ext>
            </a:extLst>
          </p:cNvPr>
          <p:cNvSpPr txBox="1"/>
          <p:nvPr/>
        </p:nvSpPr>
        <p:spPr>
          <a:xfrm>
            <a:off x="2540020" y="2360951"/>
            <a:ext cx="1876594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apresentaUsuario</a:t>
            </a:r>
            <a:endParaRPr lang="en-US" sz="1400" b="1">
              <a:solidFill>
                <a:schemeClr val="bg1"/>
              </a:solidFill>
              <a:latin typeface="Consolas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verificaLogin</a:t>
            </a:r>
            <a:endParaRPr lang="en-US" sz="1400" b="1">
              <a:solidFill>
                <a:schemeClr val="bg1"/>
              </a:solidFill>
              <a:latin typeface="Consolas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comparaSenha</a:t>
            </a:r>
            <a:endParaRPr lang="en-US" b="1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CCAD03D-501C-789B-C09C-A8CCCFEE18F9}"/>
              </a:ext>
            </a:extLst>
          </p:cNvPr>
          <p:cNvSpPr txBox="1"/>
          <p:nvPr/>
        </p:nvSpPr>
        <p:spPr>
          <a:xfrm>
            <a:off x="7870657" y="3580991"/>
            <a:ext cx="20558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apresentaUsuario</a:t>
            </a:r>
            <a:endParaRPr lang="pt-BR" b="1">
              <a:solidFill>
                <a:schemeClr val="bg1"/>
              </a:solidFill>
              <a:latin typeface="Consolas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Verifica_Login</a:t>
            </a:r>
            <a:endParaRPr lang="en-US" b="1">
              <a:solidFill>
                <a:schemeClr val="bg1"/>
              </a:solidFill>
              <a:latin typeface="Consolas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ComparaSenha</a:t>
            </a:r>
            <a:endParaRPr lang="en-US" b="1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F5B0B9F-428F-E344-2A26-BF030E86395B}"/>
              </a:ext>
            </a:extLst>
          </p:cNvPr>
          <p:cNvSpPr txBox="1"/>
          <p:nvPr/>
        </p:nvSpPr>
        <p:spPr>
          <a:xfrm>
            <a:off x="2540019" y="3893915"/>
            <a:ext cx="196624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Apresenta_Usuario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Verifica_Login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Compara_Senha</a:t>
            </a:r>
            <a:endParaRPr lang="en-US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01EF9CE-41B2-FD2C-0903-9155EEFB98B4}"/>
              </a:ext>
            </a:extLst>
          </p:cNvPr>
          <p:cNvSpPr txBox="1"/>
          <p:nvPr/>
        </p:nvSpPr>
        <p:spPr>
          <a:xfrm>
            <a:off x="2540018" y="5453774"/>
            <a:ext cx="183177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ApresentaUsuario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VerificaLogin</a:t>
            </a:r>
            <a:endParaRPr lang="en-US" sz="14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400" b="1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ComparaSenha</a:t>
            </a:r>
            <a:endParaRPr lang="en-US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C641C642-D13B-8E55-2759-A625DC9CE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048" t="-3762"/>
          <a:stretch/>
        </p:blipFill>
        <p:spPr>
          <a:xfrm>
            <a:off x="1255756" y="3797373"/>
            <a:ext cx="775038" cy="869983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46C54C33-858B-01CC-50BE-EE8CE814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048" t="-3762"/>
          <a:stretch/>
        </p:blipFill>
        <p:spPr>
          <a:xfrm>
            <a:off x="1255758" y="5393091"/>
            <a:ext cx="775038" cy="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5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ssoa com relógio digital&#10;&#10;Descrição gerada automaticamente com confiança baixa">
            <a:extLst>
              <a:ext uri="{FF2B5EF4-FFF2-40B4-BE49-F238E27FC236}">
                <a16:creationId xmlns:a16="http://schemas.microsoft.com/office/drawing/2014/main" id="{2DD50D50-7E99-48AF-96AF-A38C6B97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881" y="1795091"/>
            <a:ext cx="5925975" cy="3333361"/>
          </a:xfrm>
          <a:prstGeom prst="rect">
            <a:avLst/>
          </a:prstGeom>
          <a:ln>
            <a:noFill/>
          </a:ln>
          <a:effectLst>
            <a:softEdge rad="4318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D5798B-16CE-4065-8EDE-596364060DBC}"/>
              </a:ext>
            </a:extLst>
          </p:cNvPr>
          <p:cNvSpPr txBox="1"/>
          <p:nvPr/>
        </p:nvSpPr>
        <p:spPr>
          <a:xfrm>
            <a:off x="962935" y="3011653"/>
            <a:ext cx="4400919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2- Funções</a:t>
            </a:r>
            <a:endParaRPr lang="pt-BR" sz="32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0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09824DB-F0CF-4CE9-952D-CC2B23B24C71}"/>
              </a:ext>
            </a:extLst>
          </p:cNvPr>
          <p:cNvSpPr txBox="1"/>
          <p:nvPr/>
        </p:nvSpPr>
        <p:spPr>
          <a:xfrm>
            <a:off x="2727960" y="637072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Funções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6B60D66-D73B-4D6A-BCAB-50DC498B49BF}"/>
              </a:ext>
            </a:extLst>
          </p:cNvPr>
          <p:cNvSpPr txBox="1"/>
          <p:nvPr/>
        </p:nvSpPr>
        <p:spPr>
          <a:xfrm>
            <a:off x="4205124" y="1599237"/>
            <a:ext cx="402855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2400">
                <a:solidFill>
                  <a:schemeClr val="bg1"/>
                </a:solidFill>
                <a:latin typeface="Consolas"/>
              </a:rPr>
              <a:t>Fazer apenas uma coisa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FB94DE4-9B28-4F85-8CA8-A848796F2C96}"/>
              </a:ext>
            </a:extLst>
          </p:cNvPr>
          <p:cNvSpPr txBox="1"/>
          <p:nvPr/>
        </p:nvSpPr>
        <p:spPr>
          <a:xfrm>
            <a:off x="745651" y="3214134"/>
            <a:ext cx="4762915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1600">
                <a:solidFill>
                  <a:schemeClr val="bg1"/>
                </a:solidFill>
                <a:latin typeface="Consolas"/>
              </a:rPr>
              <a:t>• Funções precisam fazer somente uma coisa.</a:t>
            </a:r>
            <a:endParaRPr lang="pt-BR" sz="1600">
              <a:solidFill>
                <a:schemeClr val="bg1"/>
              </a:solidFill>
              <a:latin typeface="The Hand"/>
            </a:endParaRPr>
          </a:p>
          <a:p>
            <a:endParaRPr lang="pt-BR" sz="1600">
              <a:solidFill>
                <a:schemeClr val="bg1"/>
              </a:solidFill>
              <a:latin typeface="Consolas"/>
            </a:endParaRPr>
          </a:p>
          <a:p>
            <a:r>
              <a:rPr lang="pt-BR" sz="1600">
                <a:solidFill>
                  <a:schemeClr val="bg1"/>
                </a:solidFill>
                <a:latin typeface="Consolas"/>
              </a:rPr>
              <a:t>• Dividir para conquistar.</a:t>
            </a:r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681A76F3-8321-7FB9-A887-2CD937E1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99" y="3314624"/>
            <a:ext cx="5699760" cy="60532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516C534-A228-B1DF-3491-D63A10C9730D}"/>
              </a:ext>
            </a:extLst>
          </p:cNvPr>
          <p:cNvSpPr txBox="1"/>
          <p:nvPr/>
        </p:nvSpPr>
        <p:spPr>
          <a:xfrm>
            <a:off x="10517238" y="4036141"/>
            <a:ext cx="278416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>
                <a:solidFill>
                  <a:schemeClr val="bg1"/>
                </a:solidFill>
                <a:latin typeface="Consolas"/>
              </a:rPr>
              <a:t>Clean </a:t>
            </a:r>
            <a:r>
              <a:rPr lang="pt-BR" sz="900" err="1">
                <a:solidFill>
                  <a:schemeClr val="bg1"/>
                </a:solidFill>
                <a:latin typeface="Consolas"/>
              </a:rPr>
              <a:t>Code</a:t>
            </a:r>
            <a:r>
              <a:rPr lang="pt-BR" sz="900">
                <a:solidFill>
                  <a:schemeClr val="bg1"/>
                </a:solidFill>
                <a:latin typeface="Consolas"/>
              </a:rPr>
              <a:t> - </a:t>
            </a:r>
            <a:r>
              <a:rPr lang="pt-BR" sz="900" err="1">
                <a:solidFill>
                  <a:schemeClr val="bg1"/>
                </a:solidFill>
                <a:latin typeface="Consolas"/>
              </a:rPr>
              <a:t>Pág</a:t>
            </a:r>
            <a:r>
              <a:rPr lang="pt-BR" sz="900">
                <a:solidFill>
                  <a:schemeClr val="bg1"/>
                </a:solidFill>
                <a:latin typeface="Consolas"/>
              </a:rPr>
              <a:t> 35.</a:t>
            </a:r>
          </a:p>
        </p:txBody>
      </p:sp>
    </p:spTree>
    <p:extLst>
      <p:ext uri="{BB962C8B-B14F-4D97-AF65-F5344CB8AC3E}">
        <p14:creationId xmlns:p14="http://schemas.microsoft.com/office/powerpoint/2010/main" val="343276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09824DB-F0CF-4CE9-952D-CC2B23B24C71}"/>
              </a:ext>
            </a:extLst>
          </p:cNvPr>
          <p:cNvSpPr txBox="1"/>
          <p:nvPr/>
        </p:nvSpPr>
        <p:spPr>
          <a:xfrm>
            <a:off x="2730656" y="436433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Funções</a:t>
            </a:r>
          </a:p>
        </p:txBody>
      </p:sp>
      <p:pic>
        <p:nvPicPr>
          <p:cNvPr id="4" name="Imagem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F63944A3-211B-35A2-22A1-5FF3A887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80" y="399741"/>
            <a:ext cx="7040880" cy="570291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4FD7A-C882-D4EC-01A4-808A20921FC2}"/>
              </a:ext>
            </a:extLst>
          </p:cNvPr>
          <p:cNvSpPr txBox="1"/>
          <p:nvPr/>
        </p:nvSpPr>
        <p:spPr>
          <a:xfrm>
            <a:off x="4691626" y="1430592"/>
            <a:ext cx="30791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Consolas"/>
              </a:rPr>
              <a:t>Funções Pequenas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8DD0FE0-B0DB-F932-45CA-D46CA7650BAE}"/>
              </a:ext>
            </a:extLst>
          </p:cNvPr>
          <p:cNvSpPr txBox="1"/>
          <p:nvPr/>
        </p:nvSpPr>
        <p:spPr>
          <a:xfrm>
            <a:off x="1414206" y="3773946"/>
            <a:ext cx="474242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• Melhora na interpretação do código</a:t>
            </a:r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Facilidade de manutenção</a:t>
            </a: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Facilidade de expansão do código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F907779-9D4C-9CE5-D0C9-00A5768F8927}"/>
              </a:ext>
            </a:extLst>
          </p:cNvPr>
          <p:cNvSpPr txBox="1"/>
          <p:nvPr/>
        </p:nvSpPr>
        <p:spPr>
          <a:xfrm>
            <a:off x="1414207" y="2544914"/>
            <a:ext cx="452119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Consolas"/>
              </a:rPr>
              <a:t>Por que criar funções pequenas?</a:t>
            </a: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78E17A45-7F91-1B13-67C7-4B6A23C6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855" y="2116975"/>
            <a:ext cx="6145093" cy="3999956"/>
          </a:xfrm>
          <a:prstGeom prst="rect">
            <a:avLst/>
          </a:prstGeom>
          <a:effectLst>
            <a:softEdge rad="723900"/>
          </a:effectLst>
        </p:spPr>
      </p:pic>
    </p:spTree>
    <p:extLst>
      <p:ext uri="{BB962C8B-B14F-4D97-AF65-F5344CB8AC3E}">
        <p14:creationId xmlns:p14="http://schemas.microsoft.com/office/powerpoint/2010/main" val="1776106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09824DB-F0CF-4CE9-952D-CC2B23B24C71}"/>
              </a:ext>
            </a:extLst>
          </p:cNvPr>
          <p:cNvSpPr txBox="1"/>
          <p:nvPr/>
        </p:nvSpPr>
        <p:spPr>
          <a:xfrm>
            <a:off x="2727960" y="637072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Funções</a:t>
            </a:r>
          </a:p>
        </p:txBody>
      </p:sp>
      <p:pic>
        <p:nvPicPr>
          <p:cNvPr id="8" name="Imagem 5" descr="Texto&#10;&#10;Descrição gerada automaticamente">
            <a:extLst>
              <a:ext uri="{FF2B5EF4-FFF2-40B4-BE49-F238E27FC236}">
                <a16:creationId xmlns:a16="http://schemas.microsoft.com/office/drawing/2014/main" id="{EAB8FB66-DDA8-BB4C-6811-53C76ECA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50" y="3516048"/>
            <a:ext cx="5766291" cy="1374484"/>
          </a:xfrm>
          <a:prstGeom prst="rect">
            <a:avLst/>
          </a:prstGeom>
        </p:spPr>
      </p:pic>
      <p:pic>
        <p:nvPicPr>
          <p:cNvPr id="12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0B54E7B-367E-0521-59C0-817F69FB3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96" y="2946600"/>
            <a:ext cx="3234812" cy="2742800"/>
          </a:xfrm>
          <a:prstGeom prst="rect">
            <a:avLst/>
          </a:prstGeom>
        </p:spPr>
      </p:pic>
      <p:pic>
        <p:nvPicPr>
          <p:cNvPr id="13" name="Imagem 13" descr="Ícone&#10;&#10;Descrição gerada automaticamente">
            <a:extLst>
              <a:ext uri="{FF2B5EF4-FFF2-40B4-BE49-F238E27FC236}">
                <a16:creationId xmlns:a16="http://schemas.microsoft.com/office/drawing/2014/main" id="{A40F57E1-936D-0C66-3972-BC9BABA1E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42" y="2826980"/>
            <a:ext cx="838200" cy="876300"/>
          </a:xfrm>
          <a:prstGeom prst="rect">
            <a:avLst/>
          </a:prstGeom>
        </p:spPr>
      </p:pic>
      <p:pic>
        <p:nvPicPr>
          <p:cNvPr id="15" name="Imagem 14" descr="Ícone&#10;&#10;Descrição gerada automaticamente">
            <a:extLst>
              <a:ext uri="{FF2B5EF4-FFF2-40B4-BE49-F238E27FC236}">
                <a16:creationId xmlns:a16="http://schemas.microsoft.com/office/drawing/2014/main" id="{DAEF5DCA-0180-4526-BAC2-584ED0B8EF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2048" t="-3762"/>
          <a:stretch/>
        </p:blipFill>
        <p:spPr>
          <a:xfrm>
            <a:off x="10273190" y="2204163"/>
            <a:ext cx="775038" cy="869983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77CFA40F-02AE-6BDE-E7D6-CDB1BC1B3989}"/>
              </a:ext>
            </a:extLst>
          </p:cNvPr>
          <p:cNvSpPr txBox="1"/>
          <p:nvPr/>
        </p:nvSpPr>
        <p:spPr>
          <a:xfrm>
            <a:off x="4205124" y="1599237"/>
            <a:ext cx="4028552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PT" sz="2400">
                <a:solidFill>
                  <a:schemeClr val="bg1"/>
                </a:solidFill>
                <a:latin typeface="Consolas"/>
              </a:rPr>
              <a:t>Fazer apenas uma coisa</a:t>
            </a:r>
          </a:p>
        </p:txBody>
      </p:sp>
    </p:spTree>
    <p:extLst>
      <p:ext uri="{BB962C8B-B14F-4D97-AF65-F5344CB8AC3E}">
        <p14:creationId xmlns:p14="http://schemas.microsoft.com/office/powerpoint/2010/main" val="2286305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6546B-AC19-4509-9098-81702636FD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4445" y="1176702"/>
            <a:ext cx="9912740" cy="201264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err="1">
                <a:solidFill>
                  <a:schemeClr val="bg1"/>
                </a:solidFill>
                <a:latin typeface="Consolas"/>
              </a:rPr>
              <a:t>Monitoras</a:t>
            </a:r>
            <a:br>
              <a:rPr lang="en-US" sz="4500" b="1">
                <a:latin typeface="Consolas"/>
              </a:rPr>
            </a:br>
            <a:r>
              <a:rPr lang="en-US" sz="4500" b="1">
                <a:solidFill>
                  <a:schemeClr val="bg1"/>
                </a:solidFill>
                <a:latin typeface="Consolas"/>
              </a:rPr>
              <a:t> </a:t>
            </a:r>
            <a:r>
              <a:rPr lang="en-US" sz="3600" b="1">
                <a:solidFill>
                  <a:schemeClr val="bg1"/>
                </a:solidFill>
                <a:latin typeface="Consolas"/>
              </a:rPr>
              <a:t>Alice Barreto </a:t>
            </a:r>
            <a:br>
              <a:rPr lang="en-US" sz="3600" b="1">
                <a:latin typeface="Consolas"/>
              </a:rPr>
            </a:br>
            <a:r>
              <a:rPr lang="en-US" sz="3600" b="1">
                <a:solidFill>
                  <a:schemeClr val="bg1"/>
                </a:solidFill>
                <a:latin typeface="Consolas"/>
              </a:rPr>
              <a:t>Samara Martins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771CCDEC-E217-B986-0080-8BE5317D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903" y="3939811"/>
            <a:ext cx="2396932" cy="239693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F63FC9C-B55D-0D6B-DA06-36E26048183C}"/>
              </a:ext>
            </a:extLst>
          </p:cNvPr>
          <p:cNvSpPr txBox="1">
            <a:spLocks/>
          </p:cNvSpPr>
          <p:nvPr/>
        </p:nvSpPr>
        <p:spPr>
          <a:xfrm>
            <a:off x="778219" y="2775059"/>
            <a:ext cx="9912740" cy="20126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b="1" err="1">
                <a:solidFill>
                  <a:schemeClr val="bg1"/>
                </a:solidFill>
                <a:latin typeface="Consolas"/>
              </a:rPr>
              <a:t>Convidado</a:t>
            </a:r>
            <a:endParaRPr lang="en-US" b="1">
              <a:solidFill>
                <a:schemeClr val="bg1"/>
              </a:solidFill>
              <a:latin typeface="Consolas"/>
            </a:endParaRPr>
          </a:p>
          <a:p>
            <a:pPr algn="ctr">
              <a:lnSpc>
                <a:spcPct val="90000"/>
              </a:lnSpc>
            </a:pPr>
            <a:r>
              <a:rPr lang="en-US" sz="3600" b="1">
                <a:solidFill>
                  <a:schemeClr val="bg1"/>
                </a:solidFill>
                <a:latin typeface="Consolas"/>
              </a:rPr>
              <a:t>Natan Xavier</a:t>
            </a:r>
          </a:p>
        </p:txBody>
      </p:sp>
    </p:spTree>
    <p:extLst>
      <p:ext uri="{BB962C8B-B14F-4D97-AF65-F5344CB8AC3E}">
        <p14:creationId xmlns:p14="http://schemas.microsoft.com/office/powerpoint/2010/main" val="66054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09824DB-F0CF-4CE9-952D-CC2B23B24C71}"/>
              </a:ext>
            </a:extLst>
          </p:cNvPr>
          <p:cNvSpPr txBox="1"/>
          <p:nvPr/>
        </p:nvSpPr>
        <p:spPr>
          <a:xfrm>
            <a:off x="2730656" y="436433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Funções</a:t>
            </a:r>
          </a:p>
        </p:txBody>
      </p:sp>
      <p:pic>
        <p:nvPicPr>
          <p:cNvPr id="4" name="Imagem 4" descr="Texto preto sobre fundo branco&#10;&#10;Descrição gerada automaticamente">
            <a:extLst>
              <a:ext uri="{FF2B5EF4-FFF2-40B4-BE49-F238E27FC236}">
                <a16:creationId xmlns:a16="http://schemas.microsoft.com/office/drawing/2014/main" id="{F63944A3-211B-35A2-22A1-5FF3A887B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080" y="399741"/>
            <a:ext cx="7040880" cy="5702918"/>
          </a:xfrm>
          <a:prstGeom prst="rect">
            <a:avLst/>
          </a:prstGeom>
        </p:spPr>
      </p:pic>
      <p:pic>
        <p:nvPicPr>
          <p:cNvPr id="7" name="Imagem 5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AAEE4B7-068F-6F0E-5107-BF3B77FB6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63" y="2530305"/>
            <a:ext cx="6486049" cy="2912802"/>
          </a:xfrm>
          <a:prstGeom prst="rect">
            <a:avLst/>
          </a:prstGeom>
        </p:spPr>
      </p:pic>
      <p:pic>
        <p:nvPicPr>
          <p:cNvPr id="9" name="Imagem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D1A0B846-A449-F6C7-5F00-3CFBD6700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908" y="2859508"/>
            <a:ext cx="4663440" cy="187574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E24FD7A-C882-D4EC-01A4-808A20921FC2}"/>
              </a:ext>
            </a:extLst>
          </p:cNvPr>
          <p:cNvSpPr txBox="1"/>
          <p:nvPr/>
        </p:nvSpPr>
        <p:spPr>
          <a:xfrm>
            <a:off x="4748981" y="1422399"/>
            <a:ext cx="30791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Consolas"/>
              </a:rPr>
              <a:t>Funções Pequenas</a:t>
            </a:r>
          </a:p>
        </p:txBody>
      </p:sp>
      <p:pic>
        <p:nvPicPr>
          <p:cNvPr id="16" name="Imagem 13" descr="Ícone&#10;&#10;Descrição gerada automaticamente">
            <a:extLst>
              <a:ext uri="{FF2B5EF4-FFF2-40B4-BE49-F238E27FC236}">
                <a16:creationId xmlns:a16="http://schemas.microsoft.com/office/drawing/2014/main" id="{E37E0E87-6D28-8E2A-BE07-C62DE4321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739" y="2171496"/>
            <a:ext cx="838200" cy="876300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2BFEA1E-4922-D6E5-E561-7AC4FDD4C4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52048" t="-3762"/>
          <a:stretch/>
        </p:blipFill>
        <p:spPr>
          <a:xfrm>
            <a:off x="10928674" y="2040291"/>
            <a:ext cx="775038" cy="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4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7D5798B-16CE-4065-8EDE-596364060DBC}"/>
              </a:ext>
            </a:extLst>
          </p:cNvPr>
          <p:cNvSpPr txBox="1"/>
          <p:nvPr/>
        </p:nvSpPr>
        <p:spPr>
          <a:xfrm>
            <a:off x="2691774" y="479847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Funções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08144F3-C4D0-6A2E-5ECF-9448BF7C6F64}"/>
              </a:ext>
            </a:extLst>
          </p:cNvPr>
          <p:cNvSpPr txBox="1"/>
          <p:nvPr/>
        </p:nvSpPr>
        <p:spPr>
          <a:xfrm>
            <a:off x="4170823" y="1332771"/>
            <a:ext cx="3780299" cy="469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>
                <a:solidFill>
                  <a:schemeClr val="bg1"/>
                </a:solidFill>
                <a:latin typeface="Consolas" panose="020B0609020204030204" pitchFamily="49" charset="0"/>
              </a:rPr>
              <a:t>Parâmetros da função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D9E1B2-6983-5A32-A679-D11D4ACF4B1A}"/>
              </a:ext>
            </a:extLst>
          </p:cNvPr>
          <p:cNvSpPr txBox="1"/>
          <p:nvPr/>
        </p:nvSpPr>
        <p:spPr>
          <a:xfrm>
            <a:off x="1858701" y="3185704"/>
            <a:ext cx="846565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nsolas"/>
              </a:rPr>
              <a:t>void 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calculoLucro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(float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ganho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 float 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percentualLucro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, float 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Prejuizo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, float *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lucro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)</a:t>
            </a:r>
          </a:p>
          <a:p>
            <a:endParaRPr lang="en-US" sz="1400">
              <a:solidFill>
                <a:schemeClr val="bg1"/>
              </a:solidFill>
              <a:latin typeface="Consolas" panose="020B0609020204030204" pitchFamily="49" charset="0"/>
              <a:ea typeface="+mn-lt"/>
              <a:cs typeface="+mn-lt"/>
            </a:endParaRPr>
          </a:p>
          <a:p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Void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apresentarUsuario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(char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nome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[30],int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idade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,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regiao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[30],char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genero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63A12B-360A-9D9D-87AD-D56457C03757}"/>
              </a:ext>
            </a:extLst>
          </p:cNvPr>
          <p:cNvSpPr txBox="1"/>
          <p:nvPr/>
        </p:nvSpPr>
        <p:spPr>
          <a:xfrm>
            <a:off x="3973380" y="5688290"/>
            <a:ext cx="4239207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Consolas"/>
              </a:rPr>
              <a:t>float 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calculoLucro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(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empresas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nsolas"/>
              </a:rPr>
              <a:t>empresa</a:t>
            </a:r>
            <a:r>
              <a:rPr lang="en-US" sz="1400">
                <a:solidFill>
                  <a:schemeClr val="bg1"/>
                </a:solidFill>
                <a:latin typeface="Consolas"/>
              </a:rPr>
              <a:t>)</a:t>
            </a:r>
          </a:p>
          <a:p>
            <a:endParaRPr lang="pt-BR" sz="1400">
              <a:solidFill>
                <a:schemeClr val="bg1"/>
              </a:solidFill>
              <a:latin typeface="Consolas"/>
            </a:endParaRPr>
          </a:p>
          <a:p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Void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apresentarUsuario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usuarios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usuario</a:t>
            </a:r>
            <a:r>
              <a:rPr lang="en-US" sz="14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</p:txBody>
      </p:sp>
      <p:pic>
        <p:nvPicPr>
          <p:cNvPr id="10" name="Imagem 13" descr="Ícone&#10;&#10;Descrição gerada automaticamente">
            <a:extLst>
              <a:ext uri="{FF2B5EF4-FFF2-40B4-BE49-F238E27FC236}">
                <a16:creationId xmlns:a16="http://schemas.microsoft.com/office/drawing/2014/main" id="{F9636AB9-4635-645A-DEA1-2EDF5EC8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956" y="2250248"/>
            <a:ext cx="909320" cy="866140"/>
          </a:xfrm>
          <a:prstGeom prst="rect">
            <a:avLst/>
          </a:prstGeom>
        </p:spPr>
      </p:pic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011F77E7-470F-FCAA-1487-85A7DA63B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048" t="-3762"/>
          <a:stretch/>
        </p:blipFill>
        <p:spPr>
          <a:xfrm>
            <a:off x="5708180" y="4643731"/>
            <a:ext cx="775038" cy="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91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27D5798B-16CE-4065-8EDE-596364060DBC}"/>
              </a:ext>
            </a:extLst>
          </p:cNvPr>
          <p:cNvSpPr txBox="1"/>
          <p:nvPr/>
        </p:nvSpPr>
        <p:spPr>
          <a:xfrm>
            <a:off x="1107791" y="3011653"/>
            <a:ext cx="4400919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3- Formatação de Código</a:t>
            </a:r>
            <a:endParaRPr lang="pt-BR" sz="32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E83F489-0C3D-3724-6FE1-8AD44334A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68358"/>
            <a:ext cx="5890788" cy="3321283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598239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21BFEB-F640-495E-A3ED-3F62425C0A8B}"/>
              </a:ext>
            </a:extLst>
          </p:cNvPr>
          <p:cNvSpPr txBox="1"/>
          <p:nvPr/>
        </p:nvSpPr>
        <p:spPr>
          <a:xfrm>
            <a:off x="3329940" y="350033"/>
            <a:ext cx="553212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9B48E0"/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Formatação de Código</a:t>
            </a:r>
            <a:endParaRPr lang="pt-BR" sz="32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CaixaDeTexto 2">
            <a:extLst>
              <a:ext uri="{FF2B5EF4-FFF2-40B4-BE49-F238E27FC236}">
                <a16:creationId xmlns:a16="http://schemas.microsoft.com/office/drawing/2014/main" id="{BA2726B8-0947-916A-ABB9-B8456AA4D960}"/>
              </a:ext>
            </a:extLst>
          </p:cNvPr>
          <p:cNvSpPr txBox="1"/>
          <p:nvPr/>
        </p:nvSpPr>
        <p:spPr>
          <a:xfrm>
            <a:off x="4523917" y="1041275"/>
            <a:ext cx="331243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600" b="1">
                <a:solidFill>
                  <a:schemeClr val="bg1"/>
                </a:solidFill>
                <a:latin typeface="Consolas"/>
              </a:rPr>
              <a:t>Endentação e espaçamentos</a:t>
            </a:r>
            <a:endParaRPr lang="pt-PT" sz="36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CA2C5A-2BD1-28E1-4B87-4C7EA7921D6A}"/>
              </a:ext>
            </a:extLst>
          </p:cNvPr>
          <p:cNvSpPr txBox="1"/>
          <p:nvPr/>
        </p:nvSpPr>
        <p:spPr>
          <a:xfrm>
            <a:off x="12426028" y="53707"/>
            <a:ext cx="2969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onsolas" panose="020B0609020204030204" pitchFamily="49" charset="0"/>
              </a:rPr>
              <a:t>Endentação e espaços em branco para poder repartir e entender melhor o código</a:t>
            </a:r>
            <a:endParaRPr lang="pt-PT">
              <a:latin typeface="Consolas" panose="020B0609020204030204" pitchFamily="49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5EDF28-E700-0D3A-7D75-9EEF4137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61" y="3729470"/>
            <a:ext cx="11499577" cy="17070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873798-3EEB-2A84-22BB-0F45EC64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28" y="1261390"/>
            <a:ext cx="8664691" cy="23319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5CB62E8-4531-C272-D45B-86ACBC6B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028" y="3956704"/>
            <a:ext cx="8276037" cy="5418290"/>
          </a:xfrm>
          <a:prstGeom prst="rect">
            <a:avLst/>
          </a:prstGeom>
        </p:spPr>
      </p:pic>
      <p:pic>
        <p:nvPicPr>
          <p:cNvPr id="6" name="Imagem 13" descr="Ícone&#10;&#10;Descrição gerada automaticamente">
            <a:extLst>
              <a:ext uri="{FF2B5EF4-FFF2-40B4-BE49-F238E27FC236}">
                <a16:creationId xmlns:a16="http://schemas.microsoft.com/office/drawing/2014/main" id="{4A64D85D-7725-04E8-0632-A0C3809FA8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779" y="2501260"/>
            <a:ext cx="909320" cy="8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591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D21BFEB-F640-495E-A3ED-3F62425C0A8B}"/>
              </a:ext>
            </a:extLst>
          </p:cNvPr>
          <p:cNvSpPr txBox="1"/>
          <p:nvPr/>
        </p:nvSpPr>
        <p:spPr>
          <a:xfrm>
            <a:off x="3329940" y="350033"/>
            <a:ext cx="553212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9B48E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Formatação de </a:t>
            </a:r>
            <a:r>
              <a:rPr lang="pt-BR" sz="3200" b="1" err="1">
                <a:solidFill>
                  <a:schemeClr val="bg1"/>
                </a:solidFill>
                <a:latin typeface="Consolas" panose="020B0609020204030204" pitchFamily="49" charset="0"/>
              </a:rPr>
              <a:t>Codigo</a:t>
            </a:r>
            <a:endParaRPr lang="pt-BR" sz="32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7CA2C5A-2BD1-28E1-4B87-4C7EA7921D6A}"/>
              </a:ext>
            </a:extLst>
          </p:cNvPr>
          <p:cNvSpPr txBox="1"/>
          <p:nvPr/>
        </p:nvSpPr>
        <p:spPr>
          <a:xfrm>
            <a:off x="12426028" y="53707"/>
            <a:ext cx="29693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latin typeface="Consolas" panose="020B0609020204030204" pitchFamily="49" charset="0"/>
              </a:rPr>
              <a:t>Endentação e espaços em branco para poder repartir e entender melhor o código</a:t>
            </a:r>
            <a:endParaRPr lang="pt-PT">
              <a:latin typeface="Consolas" panose="020B0609020204030204" pitchFamily="49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E4D2476-FE1D-C161-7468-FE0646C05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08" y="2866184"/>
            <a:ext cx="6003652" cy="38031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C873798-3EEB-2A84-22BB-0F45EC640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6028" y="1261390"/>
            <a:ext cx="8664691" cy="233192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5CB62E8-4531-C272-D45B-86ACBC6B0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6028" y="3956704"/>
            <a:ext cx="8276037" cy="5418290"/>
          </a:xfrm>
          <a:prstGeom prst="rect">
            <a:avLst/>
          </a:prstGeom>
        </p:spPr>
      </p:pic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D4DFE272-38F9-849E-186B-2A28F9FAA4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52048" t="-3762"/>
          <a:stretch/>
        </p:blipFill>
        <p:spPr>
          <a:xfrm>
            <a:off x="7525337" y="2101895"/>
            <a:ext cx="775038" cy="869983"/>
          </a:xfrm>
          <a:prstGeom prst="rect">
            <a:avLst/>
          </a:prstGeom>
        </p:spPr>
      </p:pic>
      <p:sp>
        <p:nvSpPr>
          <p:cNvPr id="12" name="CaixaDeTexto 2">
            <a:extLst>
              <a:ext uri="{FF2B5EF4-FFF2-40B4-BE49-F238E27FC236}">
                <a16:creationId xmlns:a16="http://schemas.microsoft.com/office/drawing/2014/main" id="{09D7D420-1B8A-318A-8D86-A552DF21B073}"/>
              </a:ext>
            </a:extLst>
          </p:cNvPr>
          <p:cNvSpPr txBox="1"/>
          <p:nvPr/>
        </p:nvSpPr>
        <p:spPr>
          <a:xfrm>
            <a:off x="4465083" y="1007259"/>
            <a:ext cx="3312431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600" b="1">
                <a:solidFill>
                  <a:schemeClr val="bg1"/>
                </a:solidFill>
                <a:latin typeface="Consolas"/>
              </a:rPr>
              <a:t>Endentação e espaçamentos</a:t>
            </a:r>
            <a:endParaRPr lang="pt-PT" sz="36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2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6461760" y="2890391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4- Evitar repetições excessivas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11751C5-AF25-426E-9884-6043C7D057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167966"/>
            <a:ext cx="6029425" cy="4522068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75008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29940" y="509330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Evitar repetições excessivas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31A7A6-6F88-02E4-728D-EBBB5103DF93}"/>
              </a:ext>
            </a:extLst>
          </p:cNvPr>
          <p:cNvSpPr txBox="1"/>
          <p:nvPr/>
        </p:nvSpPr>
        <p:spPr>
          <a:xfrm>
            <a:off x="1281148" y="2796172"/>
            <a:ext cx="553212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• Amontoa o código</a:t>
            </a:r>
            <a:endParaRPr lang="pt-BR">
              <a:solidFill>
                <a:schemeClr val="bg1"/>
              </a:solidFill>
            </a:endParaRP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Serão necessárias mais modificações se o algoritmo mudar</a:t>
            </a: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Mais oportunidades de exibir erro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E51E8E21-94CD-8B34-0195-5DB17511E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82" y="2154723"/>
            <a:ext cx="4113013" cy="3084759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682910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alão de Fala: Retângulo com Cantos Arredondados 23">
            <a:extLst>
              <a:ext uri="{FF2B5EF4-FFF2-40B4-BE49-F238E27FC236}">
                <a16:creationId xmlns:a16="http://schemas.microsoft.com/office/drawing/2014/main" id="{5ACD0F7C-BABA-5F6A-200B-49A5798DEB4D}"/>
              </a:ext>
            </a:extLst>
          </p:cNvPr>
          <p:cNvSpPr/>
          <p:nvPr/>
        </p:nvSpPr>
        <p:spPr>
          <a:xfrm>
            <a:off x="8346950" y="5421721"/>
            <a:ext cx="3068037" cy="1005978"/>
          </a:xfrm>
          <a:prstGeom prst="wedgeRoundRectCallout">
            <a:avLst/>
          </a:prstGeom>
          <a:solidFill>
            <a:srgbClr val="9B48E0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29940" y="509330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Evitar repetições excessivas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25D9A9-E5DD-7157-6A41-725B284665EB}"/>
              </a:ext>
            </a:extLst>
          </p:cNvPr>
          <p:cNvSpPr txBox="1"/>
          <p:nvPr/>
        </p:nvSpPr>
        <p:spPr>
          <a:xfrm>
            <a:off x="1263041" y="1628688"/>
            <a:ext cx="11829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Exemplo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3FEDE2-FB86-CB7B-837F-D170C0F86ACC}"/>
              </a:ext>
            </a:extLst>
          </p:cNvPr>
          <p:cNvSpPr txBox="1"/>
          <p:nvPr/>
        </p:nvSpPr>
        <p:spPr>
          <a:xfrm>
            <a:off x="1263041" y="2130806"/>
            <a:ext cx="9539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Supondo que no mesmo código, há 4 funções realizando a mesma tarefa: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2EC663-06DB-09A3-5913-3BC3857FD090}"/>
              </a:ext>
            </a:extLst>
          </p:cNvPr>
          <p:cNvSpPr txBox="1"/>
          <p:nvPr/>
        </p:nvSpPr>
        <p:spPr>
          <a:xfrm>
            <a:off x="1223769" y="4727642"/>
            <a:ext cx="95397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Poderiam existir apenas duas, e chamá-las onde for necessário:</a:t>
            </a:r>
          </a:p>
        </p:txBody>
      </p:sp>
      <p:pic>
        <p:nvPicPr>
          <p:cNvPr id="12" name="Imagem 13" descr="Ícone&#10;&#10;Descrição gerada automaticamente">
            <a:extLst>
              <a:ext uri="{FF2B5EF4-FFF2-40B4-BE49-F238E27FC236}">
                <a16:creationId xmlns:a16="http://schemas.microsoft.com/office/drawing/2014/main" id="{EF3FA711-B4FD-5657-3016-5C74AC82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945" y="2947912"/>
            <a:ext cx="909320" cy="866140"/>
          </a:xfrm>
          <a:prstGeom prst="rect">
            <a:avLst/>
          </a:prstGeom>
        </p:spPr>
      </p:pic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4B81A4F1-E0EF-4DB4-BF9F-220C02C2C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048" t="-3762"/>
          <a:stretch/>
        </p:blipFill>
        <p:spPr>
          <a:xfrm>
            <a:off x="2445945" y="5313844"/>
            <a:ext cx="775038" cy="86998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7A3CBA-A22E-5B17-BDF9-418CDD6A0E3D}"/>
              </a:ext>
            </a:extLst>
          </p:cNvPr>
          <p:cNvSpPr txBox="1"/>
          <p:nvPr/>
        </p:nvSpPr>
        <p:spPr>
          <a:xfrm>
            <a:off x="8416126" y="5463045"/>
            <a:ext cx="292968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>
                <a:solidFill>
                  <a:schemeClr val="bg1"/>
                </a:solidFill>
                <a:latin typeface="Consolas"/>
              </a:rPr>
              <a:t>Evitando copiar e colar a mesma função várias vezes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42AD298-5644-853F-49ED-0FB0D932B7A6}"/>
              </a:ext>
            </a:extLst>
          </p:cNvPr>
          <p:cNvSpPr txBox="1"/>
          <p:nvPr/>
        </p:nvSpPr>
        <p:spPr>
          <a:xfrm>
            <a:off x="4602331" y="2780817"/>
            <a:ext cx="278266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/>
              </a:rPr>
              <a:t>CriaTela</a:t>
            </a:r>
            <a:r>
              <a:rPr lang="pt-BR">
                <a:solidFill>
                  <a:srgbClr val="FF0000"/>
                </a:solidFill>
                <a:latin typeface="Consolas"/>
              </a:rPr>
              <a:t>()</a:t>
            </a: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CriaTelaLogin</a:t>
            </a:r>
            <a:r>
              <a:rPr lang="pt-BR">
                <a:solidFill>
                  <a:srgbClr val="FF0000"/>
                </a:solidFill>
                <a:latin typeface="Consolas"/>
              </a:rPr>
              <a:t>()</a:t>
            </a: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Destruir</a:t>
            </a:r>
            <a:r>
              <a:rPr lang="pt-BR">
                <a:solidFill>
                  <a:srgbClr val="FF0000"/>
                </a:solidFill>
                <a:latin typeface="Consolas"/>
              </a:rPr>
              <a:t>()</a:t>
            </a: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DestruirTelaLogin</a:t>
            </a:r>
            <a:r>
              <a:rPr lang="pt-BR">
                <a:solidFill>
                  <a:srgbClr val="FF0000"/>
                </a:solidFill>
                <a:latin typeface="Consolas"/>
              </a:rPr>
              <a:t>()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7921784-4237-04AF-751B-AEC6CD95C8E1}"/>
              </a:ext>
            </a:extLst>
          </p:cNvPr>
          <p:cNvSpPr txBox="1"/>
          <p:nvPr/>
        </p:nvSpPr>
        <p:spPr>
          <a:xfrm>
            <a:off x="4853045" y="5421721"/>
            <a:ext cx="18618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/>
              </a:rPr>
              <a:t>CriaTela</a:t>
            </a:r>
            <a:r>
              <a:rPr lang="pt-BR">
                <a:solidFill>
                  <a:srgbClr val="FF0000"/>
                </a:solidFill>
                <a:latin typeface="Consolas"/>
              </a:rPr>
              <a:t>() </a:t>
            </a:r>
            <a:r>
              <a:rPr lang="pt-BR">
                <a:solidFill>
                  <a:schemeClr val="bg1"/>
                </a:solidFill>
                <a:latin typeface="Consolas"/>
              </a:rPr>
              <a:t>Destruir</a:t>
            </a:r>
            <a:r>
              <a:rPr lang="pt-BR">
                <a:solidFill>
                  <a:srgbClr val="FF0000"/>
                </a:solidFill>
                <a:latin typeface="Consolas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0630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6461760" y="2890391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5- Moderação no uso de comentários</a:t>
            </a:r>
          </a:p>
        </p:txBody>
      </p:sp>
      <p:pic>
        <p:nvPicPr>
          <p:cNvPr id="6" name="Imagem 5" descr="Uma imagem contendo Aplicativo&#10;&#10;Descrição gerada automaticamente">
            <a:extLst>
              <a:ext uri="{FF2B5EF4-FFF2-40B4-BE49-F238E27FC236}">
                <a16:creationId xmlns:a16="http://schemas.microsoft.com/office/drawing/2014/main" id="{10A19DA0-09F4-44F2-BB41-8C68E2C3C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174172"/>
            <a:ext cx="5867400" cy="4509655"/>
          </a:xfrm>
          <a:prstGeom prst="rect">
            <a:avLst/>
          </a:prstGeom>
          <a:effectLst>
            <a:softEdge rad="1193800"/>
          </a:effectLst>
        </p:spPr>
      </p:pic>
    </p:spTree>
    <p:extLst>
      <p:ext uri="{BB962C8B-B14F-4D97-AF65-F5344CB8AC3E}">
        <p14:creationId xmlns:p14="http://schemas.microsoft.com/office/powerpoint/2010/main" val="190221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29940" y="350033"/>
            <a:ext cx="553212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9B48E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9F8D9E-0D4A-4B7A-A911-39D75FD986FF}"/>
              </a:ext>
            </a:extLst>
          </p:cNvPr>
          <p:cNvSpPr txBox="1"/>
          <p:nvPr/>
        </p:nvSpPr>
        <p:spPr>
          <a:xfrm>
            <a:off x="1128155" y="3629016"/>
            <a:ext cx="5532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É melhor que isto: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1217A1-1407-42E4-B1CE-4B32FBF3FA2E}"/>
              </a:ext>
            </a:extLst>
          </p:cNvPr>
          <p:cNvSpPr txBox="1"/>
          <p:nvPr/>
        </p:nvSpPr>
        <p:spPr>
          <a:xfrm>
            <a:off x="-262049" y="1444040"/>
            <a:ext cx="5532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Isto: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4FB3D8-7E52-2AE9-BC58-5EB2CD24E28B}"/>
              </a:ext>
            </a:extLst>
          </p:cNvPr>
          <p:cNvSpPr txBox="1"/>
          <p:nvPr/>
        </p:nvSpPr>
        <p:spPr>
          <a:xfrm>
            <a:off x="2579790" y="2535009"/>
            <a:ext cx="5895801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empregadoElegivelParaBeneficios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())</a:t>
            </a:r>
            <a:endParaRPr lang="pt-BR" sz="2000">
              <a:solidFill>
                <a:srgbClr val="FF0000"/>
              </a:solidFill>
              <a:latin typeface="Consola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F997B9-AD02-32C0-AAE4-0841F7F56421}"/>
              </a:ext>
            </a:extLst>
          </p:cNvPr>
          <p:cNvSpPr txBox="1"/>
          <p:nvPr/>
        </p:nvSpPr>
        <p:spPr>
          <a:xfrm>
            <a:off x="2860447" y="4537141"/>
            <a:ext cx="7599656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// Verifica se o empregado é elegível aos benefícios</a:t>
            </a:r>
            <a:endParaRPr lang="pt-BR">
              <a:solidFill>
                <a:srgbClr val="0070C0"/>
              </a:solidFill>
            </a:endParaRPr>
          </a:p>
          <a:p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 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((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empregadoSetor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&amp; 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horasSetor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)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</a:p>
          <a:p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	&amp;&amp;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empregadoIdade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&gt; </a:t>
            </a:r>
            <a:r>
              <a:rPr lang="pt-BR" sz="2000">
                <a:solidFill>
                  <a:srgbClr val="FFC000"/>
                </a:solidFill>
                <a:latin typeface="Consolas"/>
                <a:ea typeface="+mn-lt"/>
                <a:cs typeface="+mn-lt"/>
              </a:rPr>
              <a:t>65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))</a:t>
            </a:r>
            <a:endParaRPr lang="pt-BR" sz="2000">
              <a:solidFill>
                <a:srgbClr val="FF0000"/>
              </a:solidFill>
              <a:latin typeface="Consolas"/>
            </a:endParaRPr>
          </a:p>
        </p:txBody>
      </p:sp>
      <p:pic>
        <p:nvPicPr>
          <p:cNvPr id="10" name="Imagem 9" descr="Ícone&#10;&#10;Descrição gerada automaticamente">
            <a:extLst>
              <a:ext uri="{FF2B5EF4-FFF2-40B4-BE49-F238E27FC236}">
                <a16:creationId xmlns:a16="http://schemas.microsoft.com/office/drawing/2014/main" id="{12A49B14-CC49-C341-9D2A-3135EFAA31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1277237" y="2178692"/>
            <a:ext cx="775038" cy="869983"/>
          </a:xfrm>
          <a:prstGeom prst="rect">
            <a:avLst/>
          </a:prstGeom>
        </p:spPr>
      </p:pic>
      <p:pic>
        <p:nvPicPr>
          <p:cNvPr id="12" name="Imagem 13" descr="Ícone&#10;&#10;Descrição gerada automaticamente">
            <a:extLst>
              <a:ext uri="{FF2B5EF4-FFF2-40B4-BE49-F238E27FC236}">
                <a16:creationId xmlns:a16="http://schemas.microsoft.com/office/drawing/2014/main" id="{66B4695D-EE0C-8A24-ECE4-BED855C5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237" y="4686664"/>
            <a:ext cx="909320" cy="8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22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6546B-AC19-4509-9098-81702636FD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8120" y="2422680"/>
            <a:ext cx="5455759" cy="20126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600" b="1">
                <a:solidFill>
                  <a:schemeClr val="bg1"/>
                </a:solidFill>
                <a:latin typeface="Consolas" panose="020B0609020204030204" pitchFamily="49" charset="0"/>
              </a:rPr>
              <a:t>O que é Clean Code?</a:t>
            </a:r>
          </a:p>
        </p:txBody>
      </p:sp>
      <p:pic>
        <p:nvPicPr>
          <p:cNvPr id="6" name="Graphic 5" descr="Mop and bucket">
            <a:extLst>
              <a:ext uri="{FF2B5EF4-FFF2-40B4-BE49-F238E27FC236}">
                <a16:creationId xmlns:a16="http://schemas.microsoft.com/office/drawing/2014/main" id="{771CCDEC-E217-B986-0080-8BE5317DE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903" y="3939811"/>
            <a:ext cx="2396932" cy="23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6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29940" y="350033"/>
            <a:ext cx="5532120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9B48E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Exemplo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9F8D9E-0D4A-4B7A-A911-39D75FD986FF}"/>
              </a:ext>
            </a:extLst>
          </p:cNvPr>
          <p:cNvSpPr txBox="1"/>
          <p:nvPr/>
        </p:nvSpPr>
        <p:spPr>
          <a:xfrm>
            <a:off x="1073834" y="3961612"/>
            <a:ext cx="5532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É melhor que isto: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1217A1-1407-42E4-B1CE-4B32FBF3FA2E}"/>
              </a:ext>
            </a:extLst>
          </p:cNvPr>
          <p:cNvSpPr txBox="1"/>
          <p:nvPr/>
        </p:nvSpPr>
        <p:spPr>
          <a:xfrm>
            <a:off x="-452560" y="1447522"/>
            <a:ext cx="5532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Isto: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4FB3D8-7E52-2AE9-BC58-5EB2CD24E28B}"/>
              </a:ext>
            </a:extLst>
          </p:cNvPr>
          <p:cNvSpPr txBox="1"/>
          <p:nvPr/>
        </p:nvSpPr>
        <p:spPr>
          <a:xfrm>
            <a:off x="3123180" y="4514579"/>
            <a:ext cx="7597499" cy="19389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// estudante é elegível para doação de sangue</a:t>
            </a:r>
            <a:endParaRPr lang="pt-BR" sz="2000">
              <a:solidFill>
                <a:schemeClr val="bg1"/>
              </a:solidFill>
              <a:latin typeface="Consolas"/>
              <a:ea typeface="+mn-lt"/>
              <a:cs typeface="+mn-lt"/>
            </a:endParaRPr>
          </a:p>
          <a:p>
            <a:r>
              <a:rPr lang="pt-BR" sz="2000" err="1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if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(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estudanteIdade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&gt;=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17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&amp;&amp;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estudantePeso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&gt;=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58.0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&amp;&amp;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	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estudanteAltura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FF0000"/>
                </a:solidFill>
                <a:latin typeface="Consolas"/>
                <a:ea typeface="+mn-lt"/>
                <a:cs typeface="+mn-lt"/>
              </a:rPr>
              <a:t>&gt;=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pt-BR" sz="2000">
                <a:solidFill>
                  <a:srgbClr val="0070C0"/>
                </a:solidFill>
                <a:latin typeface="Consolas"/>
                <a:ea typeface="+mn-lt"/>
                <a:cs typeface="+mn-lt"/>
              </a:rPr>
              <a:t>1.55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)</a:t>
            </a:r>
          </a:p>
          <a:p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{</a:t>
            </a:r>
          </a:p>
          <a:p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    </a:t>
            </a:r>
            <a:r>
              <a:rPr lang="pt-BR" sz="2000" err="1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AgendaDoacaoDeSangueCom</a:t>
            </a:r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(estudante);</a:t>
            </a:r>
          </a:p>
          <a:p>
            <a:r>
              <a:rPr lang="pt-BR" sz="2000">
                <a:solidFill>
                  <a:schemeClr val="bg1"/>
                </a:solidFill>
                <a:latin typeface="Consolas"/>
                <a:ea typeface="+mn-lt"/>
                <a:cs typeface="+mn-lt"/>
              </a:rPr>
              <a:t>}</a:t>
            </a:r>
            <a:endParaRPr lang="pt-BR" sz="2000">
              <a:solidFill>
                <a:srgbClr val="FF0000"/>
              </a:solidFill>
              <a:latin typeface="Consola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FF2817-1E72-FEDB-C8BD-938B8B217808}"/>
              </a:ext>
            </a:extLst>
          </p:cNvPr>
          <p:cNvSpPr txBox="1"/>
          <p:nvPr/>
        </p:nvSpPr>
        <p:spPr>
          <a:xfrm>
            <a:off x="3123181" y="1968044"/>
            <a:ext cx="6265263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err="1">
                <a:solidFill>
                  <a:srgbClr val="FF0000"/>
                </a:solidFill>
                <a:latin typeface="Consolas"/>
              </a:rPr>
              <a:t>if</a:t>
            </a:r>
            <a:r>
              <a:rPr lang="pt-BR" sz="2000">
                <a:solidFill>
                  <a:srgbClr val="FF0000"/>
                </a:solidFill>
                <a:latin typeface="Consolas"/>
              </a:rPr>
              <a:t> </a:t>
            </a:r>
            <a:r>
              <a:rPr lang="pt-BR" sz="2000">
                <a:solidFill>
                  <a:schemeClr val="bg1"/>
                </a:solidFill>
                <a:latin typeface="Consolas"/>
              </a:rPr>
              <a:t>(</a:t>
            </a:r>
            <a:r>
              <a:rPr lang="pt-BR" sz="2000" err="1">
                <a:solidFill>
                  <a:schemeClr val="bg1"/>
                </a:solidFill>
                <a:latin typeface="Consolas"/>
              </a:rPr>
              <a:t>estudanteElegivelParaDoacaoDeSangue</a:t>
            </a:r>
            <a:r>
              <a:rPr lang="pt-BR" sz="2000">
                <a:solidFill>
                  <a:schemeClr val="bg1"/>
                </a:solidFill>
                <a:latin typeface="Consolas"/>
              </a:rPr>
              <a:t>)</a:t>
            </a:r>
          </a:p>
          <a:p>
            <a:r>
              <a:rPr lang="pt-BR" sz="2000">
                <a:solidFill>
                  <a:schemeClr val="bg1"/>
                </a:solidFill>
                <a:latin typeface="Consolas"/>
              </a:rPr>
              <a:t>{</a:t>
            </a:r>
          </a:p>
          <a:p>
            <a:r>
              <a:rPr lang="pt-BR" sz="2000">
                <a:solidFill>
                  <a:srgbClr val="FF0000"/>
                </a:solidFill>
                <a:latin typeface="Consolas"/>
              </a:rPr>
              <a:t>    </a:t>
            </a:r>
            <a:r>
              <a:rPr lang="pt-BR" sz="2000" err="1">
                <a:solidFill>
                  <a:schemeClr val="bg1"/>
                </a:solidFill>
                <a:latin typeface="Consolas"/>
              </a:rPr>
              <a:t>AgendaDoacaoDeSangueCom</a:t>
            </a:r>
            <a:r>
              <a:rPr lang="pt-BR" sz="2000">
                <a:solidFill>
                  <a:schemeClr val="bg1"/>
                </a:solidFill>
                <a:latin typeface="Consolas"/>
              </a:rPr>
              <a:t>(estudante);</a:t>
            </a:r>
            <a:endParaRPr lang="pt-BR" sz="2000">
              <a:solidFill>
                <a:srgbClr val="FF0000"/>
              </a:solidFill>
              <a:latin typeface="Consolas"/>
            </a:endParaRPr>
          </a:p>
          <a:p>
            <a:r>
              <a:rPr lang="pt-BR" sz="2000">
                <a:solidFill>
                  <a:schemeClr val="bg1"/>
                </a:solidFill>
                <a:latin typeface="Consolas"/>
              </a:rPr>
              <a:t>}</a:t>
            </a:r>
          </a:p>
        </p:txBody>
      </p:sp>
      <p:pic>
        <p:nvPicPr>
          <p:cNvPr id="12" name="Imagem 11" descr="Ícone&#10;&#10;Descrição gerada automaticamente">
            <a:extLst>
              <a:ext uri="{FF2B5EF4-FFF2-40B4-BE49-F238E27FC236}">
                <a16:creationId xmlns:a16="http://schemas.microsoft.com/office/drawing/2014/main" id="{F124544A-A430-5BE4-276D-1D6B99AFA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1538462" y="2194771"/>
            <a:ext cx="775038" cy="869983"/>
          </a:xfrm>
          <a:prstGeom prst="rect">
            <a:avLst/>
          </a:prstGeom>
        </p:spPr>
      </p:pic>
      <p:pic>
        <p:nvPicPr>
          <p:cNvPr id="13" name="Imagem 13" descr="Ícone&#10;&#10;Descrição gerada automaticamente">
            <a:extLst>
              <a:ext uri="{FF2B5EF4-FFF2-40B4-BE49-F238E27FC236}">
                <a16:creationId xmlns:a16="http://schemas.microsoft.com/office/drawing/2014/main" id="{8DEF651D-D87E-741D-328D-0905C143D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21" y="5066909"/>
            <a:ext cx="909320" cy="86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4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6096000" y="2890391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6- Realizar o tratamento de erros</a:t>
            </a:r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BBA21847-F46A-4A4D-BB7F-4EB44F51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5096"/>
            <a:ext cx="6810409" cy="5107807"/>
          </a:xfrm>
          <a:prstGeom prst="rect">
            <a:avLst/>
          </a:prstGeom>
          <a:effectLst>
            <a:softEdge rad="1003300"/>
          </a:effectLst>
        </p:spPr>
      </p:pic>
    </p:spTree>
    <p:extLst>
      <p:ext uri="{BB962C8B-B14F-4D97-AF65-F5344CB8AC3E}">
        <p14:creationId xmlns:p14="http://schemas.microsoft.com/office/powerpoint/2010/main" val="346428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33750" y="552436"/>
            <a:ext cx="553212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Realizar o tratamento de erros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0002CE-5B31-1244-43E2-8CEFE5C0E2F2}"/>
              </a:ext>
            </a:extLst>
          </p:cNvPr>
          <p:cNvSpPr txBox="1"/>
          <p:nvPr/>
        </p:nvSpPr>
        <p:spPr>
          <a:xfrm>
            <a:off x="1202906" y="2371311"/>
            <a:ext cx="474242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• Permite que o programa continue executando</a:t>
            </a:r>
            <a:endParaRPr lang="pt-BR">
              <a:solidFill>
                <a:schemeClr val="bg1"/>
              </a:solidFill>
              <a:latin typeface="The Hand"/>
            </a:endParaRP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Indica um problema que ocorre durante a execução do programa</a:t>
            </a:r>
          </a:p>
          <a:p>
            <a:endParaRPr lang="pt-BR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• Os programas tornam-se mais robustos quando os erros não são negligenciados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EECFD3ED-1571-2099-FA63-B2E73646E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062" y="1946495"/>
            <a:ext cx="5171817" cy="3434957"/>
          </a:xfrm>
          <a:prstGeom prst="rect">
            <a:avLst/>
          </a:prstGeom>
          <a:effectLst>
            <a:softEdge rad="736600"/>
          </a:effectLst>
        </p:spPr>
      </p:pic>
    </p:spTree>
    <p:extLst>
      <p:ext uri="{BB962C8B-B14F-4D97-AF65-F5344CB8AC3E}">
        <p14:creationId xmlns:p14="http://schemas.microsoft.com/office/powerpoint/2010/main" val="2740611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6276616" y="2890391"/>
            <a:ext cx="55321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7- Executar testes limpos</a:t>
            </a: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B284C57E-BE23-46CC-97B0-F141FB5A0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25" y="507655"/>
            <a:ext cx="5090160" cy="5589194"/>
          </a:xfrm>
          <a:prstGeom prst="rect">
            <a:avLst/>
          </a:prstGeom>
          <a:effectLst>
            <a:softEdge rad="1270000"/>
          </a:effectLst>
        </p:spPr>
      </p:pic>
    </p:spTree>
    <p:extLst>
      <p:ext uri="{BB962C8B-B14F-4D97-AF65-F5344CB8AC3E}">
        <p14:creationId xmlns:p14="http://schemas.microsoft.com/office/powerpoint/2010/main" val="2278261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329940" y="543868"/>
            <a:ext cx="55321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 panose="020B0609020204030204" pitchFamily="49" charset="0"/>
              </a:rPr>
              <a:t>Executar testes limpos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13B502-0F8B-4760-A1E8-D260D1F39856}"/>
              </a:ext>
            </a:extLst>
          </p:cNvPr>
          <p:cNvSpPr txBox="1"/>
          <p:nvPr/>
        </p:nvSpPr>
        <p:spPr>
          <a:xfrm>
            <a:off x="1346175" y="2274838"/>
            <a:ext cx="55321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Consolas" panose="020B0609020204030204" pitchFamily="49" charset="0"/>
              </a:rPr>
              <a:t>•</a:t>
            </a:r>
            <a:r>
              <a:rPr lang="pt-BR" sz="2400">
                <a:solidFill>
                  <a:schemeClr val="bg1"/>
                </a:solidFill>
                <a:latin typeface="Consolas" panose="020B0609020204030204" pitchFamily="49" charset="0"/>
              </a:rPr>
              <a:t> Depurar pequenos blocos, que devem ser independentes</a:t>
            </a:r>
          </a:p>
          <a:p>
            <a:endParaRPr lang="pt-BR" sz="240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2400" b="1">
                <a:solidFill>
                  <a:schemeClr val="bg1"/>
                </a:solidFill>
                <a:latin typeface="Consolas" panose="020B0609020204030204" pitchFamily="49" charset="0"/>
              </a:rPr>
              <a:t>•</a:t>
            </a:r>
            <a:r>
              <a:rPr lang="pt-BR" sz="2400">
                <a:solidFill>
                  <a:schemeClr val="bg1"/>
                </a:solidFill>
                <a:latin typeface="Consolas" panose="020B0609020204030204" pitchFamily="49" charset="0"/>
              </a:rPr>
              <a:t> Ambiente de testes para que seja possível validar o código quantas vezes for necessário</a:t>
            </a:r>
          </a:p>
        </p:txBody>
      </p:sp>
      <p:pic>
        <p:nvPicPr>
          <p:cNvPr id="5" name="Graphic 5" descr="Mop and bucket">
            <a:extLst>
              <a:ext uri="{FF2B5EF4-FFF2-40B4-BE49-F238E27FC236}">
                <a16:creationId xmlns:a16="http://schemas.microsoft.com/office/drawing/2014/main" id="{14D1D0EC-017D-25D0-F41E-B857BA414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7459" y="2230534"/>
            <a:ext cx="2396932" cy="23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03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2727960" y="2705725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Conclusão</a:t>
            </a:r>
          </a:p>
        </p:txBody>
      </p:sp>
      <p:pic>
        <p:nvPicPr>
          <p:cNvPr id="5" name="Graphic 5" descr="Mop and bucket">
            <a:extLst>
              <a:ext uri="{FF2B5EF4-FFF2-40B4-BE49-F238E27FC236}">
                <a16:creationId xmlns:a16="http://schemas.microsoft.com/office/drawing/2014/main" id="{B0A69EDD-AE5F-4B2D-9D52-9A769DCD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903" y="3939811"/>
            <a:ext cx="2396932" cy="23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6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Seta&#10;&#10;Descrição gerada automaticamente">
            <a:extLst>
              <a:ext uri="{FF2B5EF4-FFF2-40B4-BE49-F238E27FC236}">
                <a16:creationId xmlns:a16="http://schemas.microsoft.com/office/drawing/2014/main" id="{5E3EE3F2-8E22-4F2E-A576-ABC3ADEE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"/>
            <a:ext cx="12192000" cy="685725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7BD3A4C-1F59-4714-8271-537AB419879D}"/>
              </a:ext>
            </a:extLst>
          </p:cNvPr>
          <p:cNvSpPr txBox="1"/>
          <p:nvPr/>
        </p:nvSpPr>
        <p:spPr>
          <a:xfrm>
            <a:off x="565673" y="1443841"/>
            <a:ext cx="55321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Consolas" panose="020B0609020204030204" pitchFamily="49" charset="0"/>
              </a:rPr>
              <a:t>Utilizar </a:t>
            </a:r>
            <a:r>
              <a:rPr lang="pt-BR" sz="2800" b="1">
                <a:solidFill>
                  <a:schemeClr val="bg1"/>
                </a:solidFill>
                <a:latin typeface="Consolas" panose="020B0609020204030204" pitchFamily="49" charset="0"/>
              </a:rPr>
              <a:t>Clean </a:t>
            </a:r>
            <a:r>
              <a:rPr lang="pt-BR" sz="2800" b="1" err="1">
                <a:solidFill>
                  <a:schemeClr val="bg1"/>
                </a:solidFill>
                <a:latin typeface="Consolas" panose="020B0609020204030204" pitchFamily="49" charset="0"/>
              </a:rPr>
              <a:t>Code</a:t>
            </a:r>
            <a:r>
              <a:rPr lang="pt-BR" sz="2800" b="1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pt-BR" sz="2800">
                <a:solidFill>
                  <a:schemeClr val="bg1"/>
                </a:solidFill>
                <a:latin typeface="Consolas" panose="020B0609020204030204" pitchFamily="49" charset="0"/>
              </a:rPr>
              <a:t>no desenvolvimento de software fará seu código ser compreendido com mais facilidade por outros desenvolvedores e possibilita realizar manutenções mais rápidas e eficientes</a:t>
            </a:r>
            <a:endParaRPr lang="pt-BR" sz="2800" b="1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pic>
        <p:nvPicPr>
          <p:cNvPr id="12" name="Imagem 11" descr="Uma imagem contendo Forma&#10;&#10;Descrição gerada automaticamente">
            <a:extLst>
              <a:ext uri="{FF2B5EF4-FFF2-40B4-BE49-F238E27FC236}">
                <a16:creationId xmlns:a16="http://schemas.microsoft.com/office/drawing/2014/main" id="{91BAFB1F-D9CD-4312-B872-2DA509C75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09" y="1143847"/>
            <a:ext cx="3656239" cy="4570305"/>
          </a:xfrm>
          <a:prstGeom prst="rect">
            <a:avLst/>
          </a:prstGeom>
          <a:effectLst>
            <a:softEdge rad="596900"/>
          </a:effectLst>
        </p:spPr>
      </p:pic>
    </p:spTree>
    <p:extLst>
      <p:ext uri="{BB962C8B-B14F-4D97-AF65-F5344CB8AC3E}">
        <p14:creationId xmlns:p14="http://schemas.microsoft.com/office/powerpoint/2010/main" val="960441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Forma, Seta&#10;&#10;Descrição gerada automaticamente">
            <a:extLst>
              <a:ext uri="{FF2B5EF4-FFF2-40B4-BE49-F238E27FC236}">
                <a16:creationId xmlns:a16="http://schemas.microsoft.com/office/drawing/2014/main" id="{5E3EE3F2-8E22-4F2E-A576-ABC3ADEEA3B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"/>
            <a:ext cx="12192000" cy="68572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3D85AE-F313-F1C7-CE78-462785A9FDD4}"/>
              </a:ext>
            </a:extLst>
          </p:cNvPr>
          <p:cNvSpPr txBox="1"/>
          <p:nvPr/>
        </p:nvSpPr>
        <p:spPr>
          <a:xfrm>
            <a:off x="711137" y="1506150"/>
            <a:ext cx="278892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800">
                <a:solidFill>
                  <a:schemeClr val="bg1"/>
                </a:solidFill>
                <a:latin typeface="Consolas"/>
              </a:rPr>
              <a:t>Bibliografia</a:t>
            </a:r>
            <a:endParaRPr lang="pt-BR" sz="28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AFB96A-9A1D-EDA8-0A7C-BF4A05DFC89F}"/>
              </a:ext>
            </a:extLst>
          </p:cNvPr>
          <p:cNvSpPr txBox="1"/>
          <p:nvPr/>
        </p:nvSpPr>
        <p:spPr>
          <a:xfrm>
            <a:off x="810725" y="2246046"/>
            <a:ext cx="1115459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400">
                <a:solidFill>
                  <a:schemeClr val="bg1"/>
                </a:solidFill>
                <a:latin typeface="Consolas"/>
              </a:rPr>
              <a:t>MARTIN, Robert Cecil. </a:t>
            </a:r>
            <a:r>
              <a:rPr lang="pt-BR" sz="1400" b="1">
                <a:solidFill>
                  <a:schemeClr val="bg1"/>
                </a:solidFill>
                <a:latin typeface="Consolas"/>
              </a:rPr>
              <a:t>Código Limpo</a:t>
            </a:r>
            <a:r>
              <a:rPr lang="pt-BR" sz="1400">
                <a:solidFill>
                  <a:schemeClr val="bg1"/>
                </a:solidFill>
                <a:latin typeface="Consolas"/>
              </a:rPr>
              <a:t>. Rio de Janeiro, ALTA BOOKS, 2011</a:t>
            </a:r>
            <a:endParaRPr lang="pt-BR" sz="140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486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92F1EE6-2D63-46E8-8B8B-83A0DA7725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43505" y="1646038"/>
            <a:ext cx="7176407" cy="3931802"/>
          </a:xfrm>
          <a:prstGeom prst="rect">
            <a:avLst/>
          </a:prstGeom>
          <a:effectLst>
            <a:glow>
              <a:schemeClr val="accent1">
                <a:alpha val="81000"/>
              </a:schemeClr>
            </a:glow>
            <a:softEdge rad="1270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396240" y="1874728"/>
            <a:ext cx="58064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>
                <a:solidFill>
                  <a:schemeClr val="bg1"/>
                </a:solidFill>
                <a:latin typeface="Consolas" panose="020B0609020204030204" pitchFamily="49" charset="0"/>
              </a:rPr>
              <a:t>Clean </a:t>
            </a:r>
            <a:r>
              <a:rPr lang="pt-BR" sz="2800" err="1">
                <a:solidFill>
                  <a:schemeClr val="bg1"/>
                </a:solidFill>
                <a:latin typeface="Consolas" panose="020B0609020204030204" pitchFamily="49" charset="0"/>
              </a:rPr>
              <a:t>Code</a:t>
            </a:r>
            <a:r>
              <a:rPr lang="pt-BR" sz="2800">
                <a:solidFill>
                  <a:schemeClr val="bg1"/>
                </a:solidFill>
                <a:latin typeface="Consolas" panose="020B0609020204030204" pitchFamily="49" charset="0"/>
              </a:rPr>
              <a:t>, ou Código Limpo, é uma filosofia de desenvolvimento de softwares que consiste em aplicar </a:t>
            </a:r>
            <a:r>
              <a:rPr lang="pt-BR" sz="2800" b="1">
                <a:solidFill>
                  <a:schemeClr val="bg1"/>
                </a:solidFill>
                <a:latin typeface="Consolas" panose="020B0609020204030204" pitchFamily="49" charset="0"/>
              </a:rPr>
              <a:t>técnicas simples que facilitam a escrita e a leitura de um código.</a:t>
            </a:r>
          </a:p>
        </p:txBody>
      </p:sp>
    </p:spTree>
    <p:extLst>
      <p:ext uri="{BB962C8B-B14F-4D97-AF65-F5344CB8AC3E}">
        <p14:creationId xmlns:p14="http://schemas.microsoft.com/office/powerpoint/2010/main" val="2436064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2727960" y="2705725"/>
            <a:ext cx="67360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Por que utilizar o código limpo?</a:t>
            </a:r>
          </a:p>
        </p:txBody>
      </p:sp>
      <p:pic>
        <p:nvPicPr>
          <p:cNvPr id="5" name="Graphic 5" descr="Mop and bucket">
            <a:extLst>
              <a:ext uri="{FF2B5EF4-FFF2-40B4-BE49-F238E27FC236}">
                <a16:creationId xmlns:a16="http://schemas.microsoft.com/office/drawing/2014/main" id="{B0A69EDD-AE5F-4B2D-9D52-9A769DCD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903" y="3939811"/>
            <a:ext cx="2396932" cy="23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77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563880" y="1720840"/>
            <a:ext cx="5532120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400" b="1">
                <a:solidFill>
                  <a:schemeClr val="bg1"/>
                </a:solidFill>
                <a:latin typeface="Consolas"/>
              </a:rPr>
              <a:t>• Fácil compreensão</a:t>
            </a:r>
          </a:p>
          <a:p>
            <a:endParaRPr lang="pt-BR" sz="2400" b="1">
              <a:solidFill>
                <a:schemeClr val="bg1"/>
              </a:solidFill>
              <a:latin typeface="Consolas"/>
            </a:endParaRPr>
          </a:p>
          <a:p>
            <a:r>
              <a:rPr lang="pt-BR" sz="2400" b="1">
                <a:solidFill>
                  <a:schemeClr val="bg1"/>
                </a:solidFill>
                <a:latin typeface="Consolas"/>
              </a:rPr>
              <a:t>• Manutenção</a:t>
            </a:r>
            <a:endParaRPr lang="pt-BR">
              <a:solidFill>
                <a:schemeClr val="bg1"/>
              </a:solidFill>
              <a:latin typeface="Consolas"/>
            </a:endParaRPr>
          </a:p>
          <a:p>
            <a:endParaRPr lang="pt-BR" sz="2400" b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2400" b="1">
                <a:solidFill>
                  <a:schemeClr val="bg1"/>
                </a:solidFill>
                <a:latin typeface="Consolas" panose="020B0609020204030204" pitchFamily="49" charset="0"/>
              </a:rPr>
              <a:t>• Produtividade</a:t>
            </a:r>
          </a:p>
          <a:p>
            <a:endParaRPr lang="pt-BR" sz="2400" b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2400" b="1">
                <a:solidFill>
                  <a:schemeClr val="bg1"/>
                </a:solidFill>
                <a:latin typeface="Consolas"/>
              </a:rPr>
              <a:t>• Menor ocorrência de erros</a:t>
            </a:r>
          </a:p>
          <a:p>
            <a:endParaRPr lang="pt-BR" sz="2400" b="1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 sz="2400" b="1">
                <a:solidFill>
                  <a:schemeClr val="bg1"/>
                </a:solidFill>
                <a:latin typeface="Consolas"/>
              </a:rPr>
              <a:t>• “Sensibilidade ao código”</a:t>
            </a:r>
          </a:p>
        </p:txBody>
      </p:sp>
      <p:pic>
        <p:nvPicPr>
          <p:cNvPr id="3" name="Imagem 2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718EEF4-16B8-4664-B636-5901AFB3B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89" y="1536527"/>
            <a:ext cx="6576772" cy="3951202"/>
          </a:xfrm>
          <a:prstGeom prst="rect">
            <a:avLst/>
          </a:prstGeom>
          <a:effectLst>
            <a:softEdge rad="876300"/>
          </a:effectLst>
        </p:spPr>
      </p:pic>
    </p:spTree>
    <p:extLst>
      <p:ext uri="{BB962C8B-B14F-4D97-AF65-F5344CB8AC3E}">
        <p14:creationId xmlns:p14="http://schemas.microsoft.com/office/powerpoint/2010/main" val="35642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89000"/>
              </a:schemeClr>
            </a:gs>
            <a:gs pos="100000">
              <a:schemeClr val="tx1">
                <a:lumMod val="85000"/>
                <a:lumOff val="15000"/>
              </a:schemeClr>
            </a:gs>
            <a:gs pos="0">
              <a:schemeClr val="accent6">
                <a:lumMod val="75000"/>
              </a:schemeClr>
            </a:gs>
            <a:gs pos="0">
              <a:srgbClr val="9B48E0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1BADB2A2-6027-456C-9CA4-2FFC2F265FBF}"/>
              </a:ext>
            </a:extLst>
          </p:cNvPr>
          <p:cNvSpPr txBox="1"/>
          <p:nvPr/>
        </p:nvSpPr>
        <p:spPr>
          <a:xfrm>
            <a:off x="2727960" y="2705725"/>
            <a:ext cx="673608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Como implementar um código limpo?</a:t>
            </a:r>
          </a:p>
        </p:txBody>
      </p:sp>
      <p:pic>
        <p:nvPicPr>
          <p:cNvPr id="5" name="Graphic 5" descr="Mop and bucket">
            <a:extLst>
              <a:ext uri="{FF2B5EF4-FFF2-40B4-BE49-F238E27FC236}">
                <a16:creationId xmlns:a16="http://schemas.microsoft.com/office/drawing/2014/main" id="{B0A69EDD-AE5F-4B2D-9D52-9A769DCD2A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1903" y="3939811"/>
            <a:ext cx="2396932" cy="23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511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ssoa com relógio digital&#10;&#10;Descrição gerada automaticamente com confiança baixa">
            <a:extLst>
              <a:ext uri="{FF2B5EF4-FFF2-40B4-BE49-F238E27FC236}">
                <a16:creationId xmlns:a16="http://schemas.microsoft.com/office/drawing/2014/main" id="{2DD50D50-7E99-48AF-96AF-A38C6B971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29" y="1688575"/>
            <a:ext cx="5925975" cy="3333361"/>
          </a:xfrm>
          <a:prstGeom prst="rect">
            <a:avLst/>
          </a:prstGeom>
          <a:ln>
            <a:noFill/>
          </a:ln>
          <a:effectLst>
            <a:softEdge rad="4318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7D5798B-16CE-4065-8EDE-596364060DBC}"/>
              </a:ext>
            </a:extLst>
          </p:cNvPr>
          <p:cNvSpPr txBox="1"/>
          <p:nvPr/>
        </p:nvSpPr>
        <p:spPr>
          <a:xfrm>
            <a:off x="291191" y="3064655"/>
            <a:ext cx="593311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BR" sz="3200" b="1">
                <a:solidFill>
                  <a:schemeClr val="bg1"/>
                </a:solidFill>
                <a:latin typeface="Consolas"/>
              </a:rPr>
              <a:t>1- Nome de variáveis</a:t>
            </a:r>
          </a:p>
        </p:txBody>
      </p:sp>
    </p:spTree>
    <p:extLst>
      <p:ext uri="{BB962C8B-B14F-4D97-AF65-F5344CB8AC3E}">
        <p14:creationId xmlns:p14="http://schemas.microsoft.com/office/powerpoint/2010/main" val="19826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71376F1-2F20-4213-A4B2-DF6D5FDEA0FC}"/>
              </a:ext>
            </a:extLst>
          </p:cNvPr>
          <p:cNvSpPr txBox="1"/>
          <p:nvPr/>
        </p:nvSpPr>
        <p:spPr>
          <a:xfrm>
            <a:off x="2726970" y="481065"/>
            <a:ext cx="67360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>
                <a:solidFill>
                  <a:schemeClr val="bg1"/>
                </a:solidFill>
                <a:latin typeface="Consolas" panose="020B0609020204030204" pitchFamily="49" charset="0"/>
              </a:rPr>
              <a:t>Nome de variáveis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92EAF0-5B4B-4F7A-87E5-CAD9FB97B3E0}"/>
              </a:ext>
            </a:extLst>
          </p:cNvPr>
          <p:cNvSpPr txBox="1"/>
          <p:nvPr/>
        </p:nvSpPr>
        <p:spPr>
          <a:xfrm>
            <a:off x="4203782" y="1718522"/>
            <a:ext cx="3524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b="1">
                <a:solidFill>
                  <a:schemeClr val="bg1"/>
                </a:solidFill>
                <a:latin typeface="Consolas" panose="020B0609020204030204" pitchFamily="49" charset="0"/>
              </a:rPr>
              <a:t>Substantivos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66F8D97-0D3E-4B31-8E61-EA35713ABB88}"/>
              </a:ext>
            </a:extLst>
          </p:cNvPr>
          <p:cNvSpPr txBox="1"/>
          <p:nvPr/>
        </p:nvSpPr>
        <p:spPr>
          <a:xfrm>
            <a:off x="2079697" y="4503349"/>
            <a:ext cx="23396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voar</a:t>
            </a:r>
            <a:endParaRPr lang="pt-BR" err="1">
              <a:solidFill>
                <a:schemeClr val="bg1"/>
              </a:solidFill>
              <a:latin typeface="Consolas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multiplicar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pt-BR">
                <a:solidFill>
                  <a:schemeClr val="bg1"/>
                </a:solidFill>
                <a:latin typeface="Consolas"/>
              </a:rPr>
              <a:t>congelar</a:t>
            </a:r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DBA3957-EF9D-4A39-A299-4DA5A6F3AF18}"/>
              </a:ext>
            </a:extLst>
          </p:cNvPr>
          <p:cNvSpPr txBox="1"/>
          <p:nvPr/>
        </p:nvSpPr>
        <p:spPr>
          <a:xfrm>
            <a:off x="1891948" y="2606785"/>
            <a:ext cx="892263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>
                <a:solidFill>
                  <a:schemeClr val="bg1"/>
                </a:solidFill>
                <a:latin typeface="Consolas"/>
              </a:rPr>
              <a:t>Não usar verbos em nome de variáveis. Precisam ter seu valor inteiro.</a:t>
            </a:r>
          </a:p>
          <a:p>
            <a:endParaRPr lang="pt-BR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AE2A611-5606-42A5-A5CB-C618CC28584D}"/>
              </a:ext>
            </a:extLst>
          </p:cNvPr>
          <p:cNvSpPr txBox="1"/>
          <p:nvPr/>
        </p:nvSpPr>
        <p:spPr>
          <a:xfrm>
            <a:off x="8215093" y="4503349"/>
            <a:ext cx="2590774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err="1">
                <a:solidFill>
                  <a:schemeClr val="bg1"/>
                </a:solidFill>
                <a:latin typeface="Consolas"/>
              </a:rPr>
              <a:t>aviao</a:t>
            </a:r>
            <a:endParaRPr lang="pt-BR" err="1">
              <a:solidFill>
                <a:schemeClr val="bg1"/>
              </a:solidFill>
              <a:latin typeface="The Hand"/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numeroPrimo</a:t>
            </a:r>
            <a:endParaRPr lang="pt-BR" err="1">
              <a:solidFill>
                <a:schemeClr val="bg1"/>
              </a:solidFill>
            </a:endParaRPr>
          </a:p>
          <a:p>
            <a:r>
              <a:rPr lang="pt-BR" err="1">
                <a:solidFill>
                  <a:schemeClr val="bg1"/>
                </a:solidFill>
                <a:latin typeface="Consolas"/>
              </a:rPr>
              <a:t>temperaturaNegativa</a:t>
            </a:r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DA8FCE98-DF69-4F71-BB5D-3BDAA993CB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9899"/>
          <a:stretch/>
        </p:blipFill>
        <p:spPr>
          <a:xfrm>
            <a:off x="2494849" y="3427406"/>
            <a:ext cx="840226" cy="869983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0CE23312-9A91-4811-92C8-F222F1155D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2048" t="-3762"/>
          <a:stretch/>
        </p:blipFill>
        <p:spPr>
          <a:xfrm>
            <a:off x="8613361" y="3429630"/>
            <a:ext cx="775038" cy="8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9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SketchyVTI</vt:lpstr>
      <vt:lpstr>Clean Code </vt:lpstr>
      <vt:lpstr>Monitoras  Alice Barreto  Samara Martins</vt:lpstr>
      <vt:lpstr>O que é Clean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Code </dc:title>
  <dc:creator>Samara Martins</dc:creator>
  <cp:revision>1</cp:revision>
  <dcterms:created xsi:type="dcterms:W3CDTF">2022-04-22T22:09:05Z</dcterms:created>
  <dcterms:modified xsi:type="dcterms:W3CDTF">2023-03-25T19:11:31Z</dcterms:modified>
</cp:coreProperties>
</file>